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80" r:id="rId4"/>
    <p:sldId id="277" r:id="rId5"/>
    <p:sldId id="281" r:id="rId6"/>
    <p:sldId id="278" r:id="rId7"/>
    <p:sldId id="279" r:id="rId8"/>
    <p:sldId id="270" r:id="rId9"/>
    <p:sldId id="271" r:id="rId10"/>
    <p:sldId id="272" r:id="rId11"/>
    <p:sldId id="273" r:id="rId12"/>
    <p:sldId id="274" r:id="rId13"/>
    <p:sldId id="275" r:id="rId14"/>
    <p:sldId id="257" r:id="rId15"/>
    <p:sldId id="264" r:id="rId16"/>
    <p:sldId id="258" r:id="rId17"/>
    <p:sldId id="265" r:id="rId18"/>
    <p:sldId id="259" r:id="rId19"/>
    <p:sldId id="266" r:id="rId20"/>
    <p:sldId id="260" r:id="rId21"/>
    <p:sldId id="267" r:id="rId22"/>
    <p:sldId id="261" r:id="rId23"/>
    <p:sldId id="268" r:id="rId24"/>
    <p:sldId id="262" r:id="rId25"/>
    <p:sldId id="269" r:id="rId26"/>
    <p:sldId id="26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72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03-20T17:28:04.5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96C06B-C803-484A-B20D-BDBC186DAB6C}" emma:medium="tactile" emma:mode="ink">
          <msink:context xmlns:msink="http://schemas.microsoft.com/ink/2010/main" type="writingRegion" rotatedBoundingBox="18251,10605 19010,10605 19010,11155 18251,11155"/>
        </emma:interpretation>
      </emma:emma>
    </inkml:annotationXML>
    <inkml:traceGroup>
      <inkml:annotationXML>
        <emma:emma xmlns:emma="http://www.w3.org/2003/04/emma" version="1.0">
          <emma:interpretation id="{29F4A425-53BF-4ADB-94DD-D2F082EAEBA9}" emma:medium="tactile" emma:mode="ink">
            <msink:context xmlns:msink="http://schemas.microsoft.com/ink/2010/main" type="paragraph" rotatedBoundingBox="18251,10605 19010,10605 19010,11155 18251,111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A9DE67F-9F54-4BD0-B984-D9ADA9DB2BFF}" emma:medium="tactile" emma:mode="ink">
              <msink:context xmlns:msink="http://schemas.microsoft.com/ink/2010/main" type="line" rotatedBoundingBox="18251,10605 19010,10605 19010,11155 18251,11155"/>
            </emma:interpretation>
          </emma:emma>
        </inkml:annotationXML>
        <inkml:traceGroup>
          <inkml:annotationXML>
            <emma:emma xmlns:emma="http://www.w3.org/2003/04/emma" version="1.0">
              <emma:interpretation id="{BBD33ED9-0502-47B8-874B-F692F7F410A1}" emma:medium="tactile" emma:mode="ink">
                <msink:context xmlns:msink="http://schemas.microsoft.com/ink/2010/main" type="inkWord" rotatedBoundingBox="18251,10605 19010,10605 19010,11155 18251,11155"/>
              </emma:interpretation>
              <emma:one-of disjunction-type="recognition" id="oneOf0">
                <emma:interpretation id="interp0" emma:lang="en-US" emma:confidence="0">
                  <emma:literal>•</emma:literal>
                </emma:interpretation>
                <emma:interpretation id="interp1" emma:lang="en-US" emma:confidence="0">
                  <emma:literal>o</emma:literal>
                </emma:interpretation>
                <emma:interpretation id="interp2" emma:lang="en-US" emma:confidence="0">
                  <emma:literal>&amp;</emma:literal>
                </emma:interpretation>
                <emma:interpretation id="interp3" emma:lang="en-US" emma:confidence="0">
                  <emma:literal>G</emma:literal>
                </emma:interpretation>
                <emma:interpretation id="interp4" emma:lang="en-US" emma:confidence="0">
                  <emma:literal>O</emma:literal>
                </emma:interpretation>
              </emma:one-of>
            </emma:emma>
          </inkml:annotationXML>
          <inkml:trace contextRef="#ctx0" brushRef="#br0">445 159 512,'0'0'0,"0"0"0,0 0 0,0 0 0,0 0 0,27 0 0,-27 0 0,0 0 0,25 0 0,-25 0 0,27 0 0,-1 27 0,-26-27 0,26 25 0,1-25 0,-2 25 0,2 2 0,-1-27 0,-26 27 0,26-1 0,1 0 0,-27 0 0,25 0 0,-25 0 0,0 1 0,0-27 0,0 27 0,-25-2 0,25 0 0,0-25 0,-27 27 0,1-27 0,0 0 0,-1 0 0,2 0 0,-2 0 0,-25 0 0,0-27 0,25 27 0,-25-25 0,0 25 0,25-25 0,-25-2 0,0 27 0,0-53 0,25 27 0,0 0 0,2 0 0,-2 0 0,2-1 0,25-25 0,-27 27 0,27-2 0,0 0 0,0 1 0,0 0 0,27 0 0,-27 0 0,25 26 0,2-27 0,-27 27 0,25 0 0,-25 0 0,27 0 0,0 0 0,-2 0 0,2 0 0,-2 27 0,2-1 0,0-26 0,-2 26 0,27 0 0,-25 0 0,-1 1 0,0 0 0,1-2 0,-27 0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DBBE3F1-87B6-4DDD-950B-0D4E8CDAE724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frm=1&amp;source=images&amp;cd=&amp;cad=rja&amp;uact=8&amp;docid=2OMq-woIEY_onM&amp;tbnid=S7cNfmHKcDJWMM:&amp;ved=0CAYQjRw&amp;url=http://www.acutaboveexteriors.com/energy-efficient-entry-doors/&amp;ei=9N4pU5qAKYXmkAf8soDICA&amp;bvm=bv.62922401,d.eW0&amp;psig=AFQjCNEedk1Zpr2JTl2XXHLbQrhOfVI8kw&amp;ust=1395339343710982" TargetMode="Externa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docid=Pxp0OkNy2djQiM&amp;tbnid=q2-yIHoldWkXAM:&amp;ved=0CAYQjRw&amp;url=http://www.globetrotter1897.com/shop/centenary/page/3/&amp;ei=yd8pU-2bLoTWkQeitoCICg&amp;bvm=bv.62922401,d.eW0&amp;psig=AFQjCNFaYdLe4iqDQ-GisiDR2B_B2l-O7w&amp;ust=1395339548049554" TargetMode="External"/><Relationship Id="rId2" Type="http://schemas.openxmlformats.org/officeDocument/2006/relationships/hyperlink" Target="http://www.google.com/url?sa=i&amp;rct=j&amp;q=&amp;esrc=s&amp;frm=1&amp;source=images&amp;cd=&amp;cad=rja&amp;uact=8&amp;docid=_wh6ug2yNlS_VM&amp;tbnid=IYkXdHwfvZb2dM:&amp;ved=0CAYQjRw&amp;url=http://commons.uncyclomedia.org/wiki/Image:Little_tan_suitcase_jona_.svg&amp;ei=td8pU82KAcHakQfgoIDQBQ&amp;bvm=bv.62922401,d.eW0&amp;psig=AFQjCNFaYdLe4iqDQ-GisiDR2B_B2l-O7w&amp;ust=1395339548049554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3OyuetNAyM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IC4FLN5eOc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Arabic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Paltz</a:t>
            </a:r>
            <a:r>
              <a:rPr lang="en-US" dirty="0" smtClean="0"/>
              <a:t> High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Palestine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http://www.youtube.com/watch?v=JL90nZnGiQQ</a:t>
            </a:r>
          </a:p>
        </p:txBody>
      </p:sp>
    </p:spTree>
    <p:extLst>
      <p:ext uri="{BB962C8B-B14F-4D97-AF65-F5344CB8AC3E}">
        <p14:creationId xmlns:p14="http://schemas.microsoft.com/office/powerpoint/2010/main" val="27298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Morocco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http://www.youtube.com/watch?v=vrFkdmw9piE</a:t>
            </a:r>
          </a:p>
        </p:txBody>
      </p:sp>
    </p:spTree>
    <p:extLst>
      <p:ext uri="{BB962C8B-B14F-4D97-AF65-F5344CB8AC3E}">
        <p14:creationId xmlns:p14="http://schemas.microsoft.com/office/powerpoint/2010/main" val="8107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Persia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http://www.youtube.com/watch?v=Q43DQmjPHh8</a:t>
            </a:r>
          </a:p>
        </p:txBody>
      </p:sp>
    </p:spTree>
    <p:extLst>
      <p:ext uri="{BB962C8B-B14F-4D97-AF65-F5344CB8AC3E}">
        <p14:creationId xmlns:p14="http://schemas.microsoft.com/office/powerpoint/2010/main" val="30966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Iraqie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http://www.youtube.com/watch?v=SjdId-9uniI</a:t>
            </a:r>
          </a:p>
        </p:txBody>
      </p:sp>
    </p:spTree>
    <p:extLst>
      <p:ext uri="{BB962C8B-B14F-4D97-AF65-F5344CB8AC3E}">
        <p14:creationId xmlns:p14="http://schemas.microsoft.com/office/powerpoint/2010/main" val="69559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Table</a:t>
            </a:r>
            <a:endParaRPr lang="en-US" sz="6600" dirty="0"/>
          </a:p>
        </p:txBody>
      </p:sp>
      <p:sp>
        <p:nvSpPr>
          <p:cNvPr id="5" name="AutoShape 2" descr="data:image/jpeg;base64,/9j/4AAQSkZJRgABAQAAAQABAAD/2wCEAAkGBhQREBUUEhMWFRUTFxQYFBgYGRoYGBUdGBgYHBcVGBsZHCcgGxkvGhgaHy8hIyopLCwtGh8yNTAqNSYrLCkBCQoKBQUFDQUFDSkYEhgpKSkpKSkpKSkpKSkpKSkpKSkpKSkpKSkpKSkpKSkpKSkpKSkpKSkpKSkpKSkpKSkpKf/AABEIAMIBBAMBIgACEQEDEQH/xAAbAAEAAgMBAQAAAAAAAAAAAAAABQYDBAcCAf/EAEsQAAIBAwMCBAIGBgYHBQkAAAECAwAEEQUSIQYxEyJBUTJhBxQjUnGBM0JicpGhFSRDU4KSFjRjc4OjsRdEwfDxZJOisrO0wtLh/8QAFAEBAAAAAAAAAAAAAAAAAAAAAP/EABQRAQAAAAAAAAAAAAAAAAAAAAD/2gAMAwEAAhEDEQA/AO40pSgUpSgUpSgVzbpDq2WbWrkOXFrcq31IM2UJtGEUxQZOzJ3N6ZwPlVl6/wCoTaWTmPm4mxDaqPieWTypj8M7vyqA1joiS20u0+p83WmBZIsf2pwfrEX4PluPXgetB0OlRvTmvR3trFcRHKyqDjOSp/WQ/tBsg/hUlQKUpQKUpQKUpQKUpQKUpQKUpQKUpQKUpQKUpQKUpQKUpQKUpQKUpQKUpQK8ySBQSSAACSTwAB3JPtXquXfSf1NJJcLpyRXPgsA120MTM8qkZW3hI48x8rMSAM49GBCQ6bX+ltRbUWybW13Q2AI4kbOJrkA+mRtU/L0K10GqL9GusTytdxywx20Fo0UMEKYbwsIWZWcMQzAFM+xz86tGidR216he1nSZVOG2HJU5I8w7jscZ7jkcUFRsI/6K1dou1nqZLw/diuR8cf7Iccj3IAA4roFQfVvT0eo2csBYZP6Nx3ilT4HBHIIbv64yPWtD6Pup3uYWgugUvbMiO6Q9yceWYe6sBnI9c44wSFrpSlApSlApSlApSlApSlApSlApSlApSlApSlApSlApSlApSlApSlApSlAqqde9cCwjCRIZ7yYEW8CAszH77KvOwd/njA9SPHUnXXhyi0sYxdXrd0B+zgH95cOPhUfd4J+WRW10n0cLQyTTSG4u7jBnnYfwjjH6kY9AP/AABRujenNTmsjBKn1RLqSWW9mdv6zMZT5hFGBiHKgJl+RyQPSp3UkTRb2KdU2WM8UdtOVHELxk/V5n9dpVmQn8M+megVgv7FJ4nilUPHIpV1PZgRgig5d0z9HFldXOpGWN2KXsgSRZZEwGVHKYVgCVZzyRnmvutdJnRruHU4pLma3iDR3aPKZHWNgQrrkZaNWO4qTwQCPUi9dHdHw6Zb+BAXYF2dmcgszNgZOAB2AH5VNyRhgVYAggggjIIPcEeooPFtcrIiujBkdQysOQwIyCD7YNZa5/0/cNo90LCbP1S4kY6fL6IWJY2bk9iDnYf1s/kOgUClKUClKUClKUClKUClKUClKUClaF1r9vE5SSeJHGMqzqCM9iQTkD8a3lYEAg5B5BHr86D7SlKBSlKBSlKBSlKBSlKBUH1lo1xdWjRWty1rKeQ6j4uD5CfiUHI8y8jA79jNu4AJPYcmqT/wBr9lJhbQT3kjDIjghcsPTL7woUZ9SaCI6e159JtzDNpFxH4YLSy2wWeOTHJmZywYnuTuyR2+Q34Ppit55raK1t7mY3TYU+H4ahVP2jhn4bbznHHByRWpqdld38Uk2q/wBT0+JTI1rE2+WZUG77aReQOPgXk/IjNVnpHrm3NzJdRxvNcMv1fT7CBD9hApzlmxsUsRuYgnAz3zgB3DNK5m3RWoXWb+ecw38eTZwK2YLcf3UnfeXGVdgfX1xge9W69uLq1tlsCIb6a5MMkThW8IwhjcLJwcIPKdw5ww7ZoOk1hu9/hv4W3xNrbN+du7B27sc7c4zjnFUDXOvml0a8khJt722RVnjI88DllDYB7qRu2uPx7ity2/pWyChFXUrfau3fIsV0nHZmYbJfx4Y+tBWW6ovtR8XTbzS4GmVQzq1x4O7viWEEMWGR8SMQPfmrr9HmnahBbeHqMkcjLtEW0lnVcfDK+AHYcDIHvknPFb6k1y21CIeLY6nDPCSY5UtX8W3YdmV0yCpI7Zwflwa2+ifpAmedLO9hmMj7/AuDA8KTqihmLpJgo4yAduVyR24yHQ6UpQKUpQKj7vXoY38NnzJwSiK0jgHsSsasQD6EitXqXVTGqRpIsTS5LSsQBDEmPFmy3lyNyqueN0ikggEVj0XVbJAsUMqAscgMSHlY93zJhpWOM7uc0EnYapHOD4b5KnDrgqyH2dWAZT68gV81LVEgA3ZZnOI0QbnkP3VH8yTgAckgAmtTqCyOwzwg/WIVLR7e8gHmaA/eVsbcHsSGHIFe9J05gzTzczSDGO4hTOVhX/qzfrNz2ChQxC2u5eXlW3U9kiVZJB+9JICmfkE4+83evY6f45uLkn38Uj+SgAfkKlqUEP8A6PEfDd3Kn99H/lIjD+Vauo2V6sRWOZZQcZ8oin25G7Y4Ph7yoYDKrgkHcMVYqUFVspUlYWtur2you+5G3w5fMcKgJ7liHLSqW4XhstuGwbFdO2tDkWzMFmjJLCMucCdCxJUbiN47YJbgg7pHUtNWcKyPslTJilXBKE9wfRkOMMh4OB2IBGCC4F1FNbzqEkCmOdAcjEikB0PG6NhnB+TA4KkAJilR/T900tpA78s8UZb94qN3881IUClKUClKUClKUClKUFd6j+kGxsJBFcz7JGUOqBHdiCSBjYp9Qaot10tNq90JYbNtLhBzJcHMN5cA91EaMAAfdwfQ57qel6107b3ibLmCOUem5QSv7rd1PzBFcz6z6OihaGysZbtbm8bCL9ZmMcMSnMsrru5UDgAnkn5UHWoogqhRkgADkkngepPJPzNfREAcgDP4VraVpy28EcKlmWJVUFyWY4Hdie5rboFV+36Ht01J9QUETSR+Gw42emZMYzvIUDOe2ferBSgpv0hfRympRkxv4FxjZ4oz50JG6KUDG9PUA9iB88262i2Iq99qgcDHYY7elZKUCoDqjoe11DabhD4kf6KVGKSRnvlWHz55yM1Ia7dTR20r28QlmVCY4ycByPTP/nNUjQ/pwsZIVa68S2kztcNHIyBh3CuqkYz74I9RQex1De6QxTUFe7s/1LyNcyRKPS5Qeg++P5k4F503VIrmJZYJFkjcZVlOQf8A+/LuK5d05cNqd/dwnWLhkjIlt/qzRorRSejEITuUlUIOMfnxeej+g7bTFkFsHzKVMjO5YttBwfQDuTwB3/CgsVKUoK4dLSbU3kkG4W8MHhKfhDu8xaTHq2FTB9OfXmp65tUkUpIqurcFWAZT+IPBqMh8moSA/wBtBEy/8F3En/1Y/wCNTFBXdPgdLwwxyMbeBA5UkllaTcqRbjkmMKGcKeVJXnG0CxVEdMDdB4573TGY/usAIh+USxj8Qal6CK1zWvAG1SgcqzFnOI4kXG6WQ/dBIAUcsTjgZZYJDOdksK3czhlLvIwhilTI8RUt3cBfLnYdinIXLnzEyVn0+Xu5ri5AJ3qLdM5VEjXyOR2Mm8yMCfhD8YJbOSbUriSWQWyRFIDtYyFgZXwCyIV+AAEDeQ3mJG3y5ISlhfJNGskZyre4IIIJBVgeVYEEEHkEEHtXzU5wkErtkBY3Y474CknFQ/TeoK80yqCqybZlVhhkZiyTxEejCSPc2PWX17nBqWqmS1ljcYf6w1u6425TfuJHfva+fIz3+RADQ0zouaOCJopljlEcedieECQijDeG21jx3kSQfI1ms9UlgaeS7QCZYIEAUg+MwmuxEEx+s5K4X3PYdh60stJB48N00tyqq8sQlDRksNxgMeSIhwVUjDDAJLebO/dNG9zZXIVWEiyRoxAyvixiRGGRwcRMv/EPvQSWh2JgtYYmOWjijRj7lVAJ/iDW9SlApSlApSlApSlApSlBW+uOsv6OhDi3muHfcEWNSRkY/SMAdi+YehJ9BVF6U65toZWub9531C7Cr4S20wESDlbeAFeRk5JzycHnubn1B9JFrbP4MZNzdNwlvD53LHsGIyqD1O7kDnBrH030nMbgX+oOHuipEUak+DaKwwyR88uRwz+vOOOSEF1h1lqP1KWaGA2MYAVGnw1zKzsFRI4QSIySeS5JAyQOM10PTYnWGNZXLyKih3IA3MANzYUAd89gKpvX+mX0l1aSwW8d1b2rGVoPEETvKAwRyXG3C5DAe+c+len1jW5vLHYW9rnjxJbgTBR77YgCTjt86CxdSdTw2MXiTMcsdsUa+aSZjwsca92YkgfL1qsdEanerqE8OoNhrmJbqCIHctuokZHg3YGWAMeccdz71L6B0JHBN9ZuJHu7sjHjS48nusKAbYl5PA55PPNV3rTqe3s9cs3nl8MR2tyZCQSCrkCNVCgksWRuPl/EJr6UL6VLFYraQx3F3PbwQOrFSrPICTleQNitkj0qt9RdUS3Whl98lvdQXMEFyI22skqzIj4x3U7g4Hbke1S/TUUupXw1CeJ4YIFZLCKQbXbeMSXLr6Er5VHt/E6qdDXEutzTSbUsRNBcKnlJnmjhCK/HKgMWJz3Kjg9wG9Nper2i74btL8L3hmiWKRh7JKhxv9twxUP9HXU0Uup31uisiThbowyKVaGXhLmNg3Gd21uOOa6hUJL0hbtfpf7WFwiGPKthWBBHnUfEQDgZ+XsMBXurdGlsrhdSsI95VVjvLdFH28IOd6Af2q+nuPwINr0DX4b2BZ7dw8b+o7g+qsO4YeoNSNUnW+jp4JpLzSnWOaTme3f/AFe6I9SOPDl/bGM+uMkkLtSqloP0iwyyC3ukayux3hm4DfOKT4ZF9sc/KrbQR2sae0mx4iFmhJaMt8LZBDROQCQjD1GcEK2DtwddepYwu2c/VZMEbZiFBPuj52SD18pz7gHipmo7X7sx27lcF22pHkZG+RljjyPUb2GflQYukpVawtipBHgxDg5GVQAj8iCPyqWrV0vTlt4UiTsgxk92J5Zm92LEsT7k1tUCqxZXrJYb0IDzTsASM7TPdld2PXG/IB74Aqw3jOEbwlVn/VDMVXPzIUkD14Bqv/6LztA8T3KhXZ3+zhwULv4nlLO3wuSVOPb2xQQXTDzpdxyXAbxJcCXcFBRpkcYOwADy2MB5Gftce1SuqXsAuVeBjNKs8RljjVpQPI8DFiikIwSTPmI/RgcZrTn1OMQzxo7zu7o1zcAFIk3MIwWKMGMYWMqRHkeRwWTzEZ7eGwWNUSaS5ZRgCGWRz/hS3YJEPTyhFA9hQR2k9MyWcvh2sTLLiRHlfPgeEYwscobHMm6OPMfxbg/IUhjZ20SRbJYQyNJCIzAVUxqDDtMakFmODt2sc8hjWlpCXDzojTyKLdGMyZjfJeQm3ikbacyCAechs8ocnOTYdRv0giaSQkKgycDJPsqgcsxOAAOSSAO9A02/WeJZFyA2cg8MpBIZGHowYFSPQg1s1VtCnuvDJS12NK8krmeQIFMjEhVVAznAwPMEzjPGakRBff31sPl4Ehx+fjjP8KCYpURi9TnNtN8gJID/ABLSjP8A54716teoFLiOZHt5G+FZNuH+UbqSjn9kHd7gUErSlKBSlKBXJ9e6P1M3LtcPLqVqx4hiuBabRknDoAFcAHAwwJx+VdYpQc80fq6ysV2rpl3Zjsf6mfNj9uPdv/Ek1Z+mesYL8yiHxFeEgSRyoY5F3DKkq3OCM4/CtHqnrPwXFraJ9YvpB5Ih8MQP9rO3ZIx3weTwB3zW90j0yLKDDMZJ5W8S5lPeWRgNzfJfQD0A/GgnKUpQK17jT45GVnjR2T4Cyhiv7pIyPyrYpQKV8JoDQfa8rICSAQSO4z24zz7cVQLb6VPCubuG9tpI0tZinjxo0kSo3MZlxlkJXByARz6esJ1JotudRgvoriVbbUSIXntpinhTceDJlcgqdpQhhgHJPJoOnazrcNpCZriQRxqVBY5wCxCjsCe5rSg64sHOEvrVifQTR5/huqg9caDq4sprUbdRgmCKjkLHcQkOpBccLIvGM9+cnAFX3/RGzljTxrK3Y7VyGhjODjkfDxQa3U9xpc0W2+ktWQdvEdMru4yhzuB+a81zSHqaeyZTozXuo2ucGKW3leNAByIp8Bh8htI9eamdI0q30S88C6t4mtZ5N1neNEhMTN3t53xkc/Cx9/bOzqwoMdtKWRWI2llUkH0JGSK0epLB5rZ1ibZICjxkruAeN1dcrkZGVA7+tSdKCL6a1hLq2R0feQFWQ+ocKpdTwBuyecCpSou/0IPJ4sTtFNx5gSVfAIAljyFkGDjJwwHZlwCI2fqGe3aQTRpMI4/GkMHlMSZIAZZWw5Ox2BUj4WG0cFgs1a99YrMhSQEo2NwyQGAOdrY7qexXsRkHIJFaJ6nhX9KXhPr4sboB/jI2H8mNe16mtD2uoD/xY/8A9qCD13QltpI7i3YW6hlSTaBsUSEKr7OF2b9odeAQQ+Q0YNJvCk2+JcS3rtkLFbuEQbcbmKxOoAGVy0rkDIAwTzIa7rtk0LRTXEWyYeG2JEyok8u7vwMkc+nB7VHyxzJiZxZxukZjN14zKpXjztF4YDAY3BGfCnOG5JoHRuqxxWj7wsSRkOoA822YllBC53PuYx4XJYrxuJqWs7SSeQT3ClFU5ghOMpwR4kuCQZcE4GSFHucmtHp3So2lEqoxihhhht2cMC/h+JumCtj0farkZOXx5WybPQKUpQKw3lmkyFJEV0burDIPt/Pms1KCEMsln+kZpbb77cyW495D3ki93+Je7bhuZZoHNfahLQfU5VhP+ryHbbn+6bBPgH9ggEp7YKfcBCbpSlB5kJAO0ZODgZxk+gz6Vy3WOq9UdvDuLafT4ceaS3j+uyN94B0O2IY/W2k10fVNbgtk33E0cS+7sF/hk8n8Kpj6zPrUnhWni29gOZrrBje5H91b7hlVPq/f04/WDV6X6u0y1jZNOhurks2ZWit5pJJGxktI8gXLc+p49AKml1rU7oj6vZpZxnGZbs7pMH7sETcH95xVk0rSIbWJYoI1jjXsqjA+Z+Z9yeTVX+kzrltOhRYkPi3BKpKysYYOwMkhUHtnIUA5wfbBDU+j5rl9Q1Ez3b3KQNFAuVWNN6qWl2xrkLgkLnufXNXq5uVjRnkYIiAszMcBQBkkk9hiuZ9J9YW1pbCCxiu9QmZmeWRIXVZZX5eR5JAAoJHfngDv3qbHS91qLK+qMqQAhlsYiWQkcr9Yl48XB52gBeB39Q1NC62nvdZWOMNHZG1kli3qA1xiRVE4BG5EJOFzjIBPrx9+kHryS0uYEt/OsJE2oBQrGODeic57Md5IA5wM9qgIby+vNWuns7eWEbIrSO4lTw0t4lYvLIEfHiSFvgUdgRnFWzU+mrbT9IvFznxIJjPNK26SZjGwDO55LFjgD3PA5oNn6StSVNIuSBv8aPwYwOd7T+RMY7/Fn8qhul7i40meDT7t/Ft5lC2VweCrgc2snp77D6gAD2WL6MeTVU00bXFpp0cEkkjLt+sXMce1Ejz3RDkluxPHsavPW/TZv7GSBSFkO1oXOR4ciMGR8jkcjGR6E0ER01j+nNVA5BSwLfJvCcY/Hbiojr36LXeCU6Y3gtMyNLbggQylXVhIAeIpAQDuXGQMevNs6L6W+o25V38WeZ2luZfWWRu557KBwBx2+ZqwUGO3LFF3gBsDcAcgHHIB9RmslKUGC+sI542jlRZI3GGVwGVvxBqjW6X2jhlWNr6wQ5j2tm6tk+5tP6ZF9Oc49gMV0CqBZfSuTLNBNp14s8DESLDH9YUAk+G2VwcMBkHGPY0Fz0nV4rqFZoJFkjcZVlOfxB9mHYg8g963K5rfPcGU3Om6feQTtgyCQQR29z/vo2nBD/7RQHHrntXQ7GR2iRpUCSFVLoG3hGI5UNgbsHjOKDPUJpNsJfrbOMrPNIhH7MarCR+exj/iqbqJ6ePlmHtcXH83Lf8A5UHvpqcvaQ7iS6oEkzyd8fkkyR+2rVItGD3AP481E6YfCup4f1XxcR/4yVmUfhIu8/74fKpigxpbKowFUZ74AGa04unrZGDrbQqwOQwjQMD7ggZFSFKCP1q8ZEVYseLKwjjyMgE5LOR6hUDPj1249RUhUSnnv2PpBCoH70zkt+e2FP8AN86lqBWOadUGXYKCVXJOBlmCqPxLEAfMislamr2PjQSR9i6MAfunHlb8Q2D+VBt0rU0i98a3ilxjxI0cj23KCR/OtugVqarYePC8edpYeVh3RgcpIPmrAMPmBTVr/wACCSXGfDRmxnGdoz39K26DR0TUDPbxyMNrMMOv3HU7ZE/Jww/KlRVpq8dvLcRuSAJiyDvxJHG7f8xnP50oKdafR1Pp8ga3sdPvUT4Gk3R3X7JZ33xlvmoXPsKsA6o1UDnRuf2byDBH5jOflirZf6hHBGZJpEijXG53YKoycDJJx34qoXPX8l1lNHg+tMCVa4fMdrEfmxAMpHB2p6Ec80GjqH0oXcEkUMukyLNcMFhQXELb+fMfKCQAOckY9yK6LVV6N6LNoz3FzL9ZvZ/0sxGNq+kUQ/VjHsMZ44GABL651LbWSb7mZYgeFB+Jj7IoyzH5AGgk6VUOnfpAN7fy2yWs0aQxLI0kvkbLEbF8PGQCp3Akg8HgVb6BWK5tUlQpIiujd1YBlPOeQeDyKy0oPEUQVQqgKqgAADAAHYADsK91o65rMdpbyXEufDiUs20ZOB6Ae+a96VqcdzBHNE26OVVdD8iM8j0PoR6HNBt0qtax17BaX8NpP9n48ZdJWICbtxURn2PHc8dh61ZaBXl3AGSQAPU8VQusutbvTL+HdD9Ys7nbGixKfGSUdwPRyQcheM4OMYOdrUuqNL1Ozlglu4kWQFHWVxDLGwIIJSXBDKwB7EZHrQXWqz1V0o87pdWkogvYVKxyEZSRDyYJl/WjJ5z3U8iuR6NqcNlI1tLrdxGYzmKaGVbm1kTPlBjAcxSDGCpOOPYjPS4emLyeJWTWp2jkVWVlhgUsrDIYMEBGQQaCX0PqGVpza3cKw3ATxF2MZIpkyFZo2IBBDEAowyNynkGrBUJovR9vayeKgkeUrsMssskrkEgnmRjtyVBO3HYVN0CojROJrxfadWH4PBCc/wCYN/CpeomI7L9we00EbL+MTuHP44lj/hQeeovs/DuR/wB3YmT/AHTjbL+QG2T/AIVetbfwzFOD5YnxJzx4cg2sfbhtj59kb3qVZQQQRkHuPeoXSUCb7OQblRfst3IkhbKhTnuV5jPfjYTy9BN0qG0m4ML/AFWVskAm3c95YxjyknvImQG9xtb1YLM0EToZ3Pcv6NOwHviOOOM//Gj1LVE9MNmAn7010f43EpqWoFKV5dsAk9hyaCK6S/1KL2AYD8AzAfyxUvUV0smLK3z3MUbH8WUMf5mpWgiuqP8AVJV++Fj/APeMqD/5qlaidfO7wYh8Uk8JH4QuJmP4Yjx+LCpag479Lm9b9dm3DQoTnHffIPb2ApWb6VYJZL5fCBISFFbGODudsdvZhSg6nqOmxXEbRTxrJG3xK4DKfbg+uec+lVVfog0xSSluyZ+5POv8AJMVc6UFK/7K4lP2d7qMafcS7cJ/ME/zrXu4tK0Zt2wPdsB4a5ae7lJyF2bizjJBGeBxV9qD6g6Ks74hriBWdcbZFJSVcdgHQhsZPbOKCD6Jtms4Li91JkgmvZTLJvcARJjEUJZuMquePnj0r1J11NeEJpMBlBzuupleO2T5rkBpj8lx6c4rPp/0U6dDIsngGV1GFMzvMB8wrkrnn249MVZ762Z4nSNzEzKyq6gEoSMBgDxkd6ChfRnE/j6lc3Fy022fwPFfyIRAvnYIDsVdzEDHYA88nOp1pr11qUUn9FMyw2gaZ7kblE7xZIt4CMbxkElh5cgDPvivfojit9PuDNc3F14UVzJHG7lIg5VnDlFPmfdzkn8qu3QIH9FWWCT/AFa35Pf9Gv8A6UFQ6h6kTWIrGztzu+vGKe6UHPgwRkNIrkfCTIAgz3II9RX3UvE0C4Q2qGezvZiv1Rf0sMjBmLWwAwUIByhxg4x3yLn090daWBla1hEZmbdIQSc98AZPCjJwo4qD+lFwiWEp4EWo2bMfuqS6sT8sHFBAdVajZalLp1yhjuIfrDWlwjDDL9aQqu9ThkIdMg8HPY1Lx9O6lpoI0+VLu3zlba5YiSMeqxTdiPYPwPn67XU/0VWl7PHcDMEySI7vEAPF2nPnBGC2f1sZ981dKDm/UeuS3Vu1vfaPeoGwQ1uY7gxuOUkRkYYYN6/x4Jp0VeyXreBqmlkyxrxcy267JQpwrNvB2yEDsCR37V0ilBpx6NAq7VhiC/dCKB/ADFbYFfaUHwCvtKUCojXvI9vOP7OVUf32T/Zkfh4hiY/uVL1q6pYieCSInAkRkyO43AjI+Yzmg2qjda09nVZIsCeEloiezZGGif8AYYcH2IVu6ismiXxmt45GGGZRvH3XHDr+TAj8q3qDQtJ4rqJJNuQG3AMBujdCVYH7rqdyn8xW/UBq4No5uYgWWRo1niHeQsyxpJGO3i8qMdmAA7gGpizvUmjEkbBlYcEfzB9QQeCDyDwaCP6VP9VXjHnmyPYiaTP86l6i+nBiFh7T3f8A9zKf+hqUoFRfUkpFuyKfPNthT3zKdu4fgCXPyUn0qUqImbxL5E9LeMyH9+UlIz/kWb/MKCUijCqFUYCgAD2A7Cvk86opd2CqoJZicBQOSST2GKwX+qRwgbz5mzsRRudyPRFHLf8Ah64FacVlJOwe4GxFIMcGQeQcq8xHDMCAQoyqnnLHaVD7pcTSyG5kUruXZCjDDJHnJZgeVdyFJHcBUB5BqWpUVr1y21YIiRLcEqCO8aD9LN8sKcA9t7IPWgwaFAsolnZQRPKzJ+4oWND+BWMOPk1KmLa3WNFRBtVFCqB2AUYAH5CvlBlpSlApSlApSqtqX0gwpK8FtHNd3KNtMUUbAKf9pK4EaL88n8DQbnXV2ItMvHY4At58H5lGCjn1LED861+jr2ODSrPxZETbbW4YsyqB9mvBJNaDdGz6gp/pWbMbdrS3YpCv3fEkGHlYcHuFyOAakLf6N9NQACxtztxjdGrHj3LA5P40GO6+k7TIzg30BP7DeJ/NARUJ1P1dZalZzWsIuLgzKVUw20zBXHKNllVeGAPcDA7ir3aWEcS7Yo0QDsEUKB+QFbFBSdH6znhtoVvNPvvEWNBLIkSSqWAAZsRSM/J5+GpXTOvbO4mWGORxK2QqPDNGTgFiPtEA7AnvVhpQKUpQKUpQKUpQKUr4TQRGj/ZT3EHpu8eP92bJcD5+MshPtvX3qYqEsc3FwLkHbEiOkXHMwcqWkJP9nlF2gcn4s4YCpugidY889rH/ALRpWHusSHH/ADHjNfbvQ/tDLbv4MrY3kKGjlx28VMjcccblKtjjdjivOnv49w8w5jjXwYj945DTOPddyog+cbY4NS9BCdMb1E6S7RIk7k7CSp8RVkDDcAcecjntgjJxmpuogfZ35/8AaIR/mgbn8ysw/JDUvQCarOk2U03iTC48OO4kaRNka+IUwEiJeTcACiqwAQEbvet7W5jIy2qZDTKTI3I2RAgOQfvnOwe24t+rgy0cYUAAYAAAA7ADsBQathpMcJJUEu2A7sS8j47BnYkkew7D0ArcpUTda5lzDbL4sq8Oe0UP+9f737C5Y5HAHmAbOp6osIHBZ3JEUa/HI3sufT1LHhRySBWPStNZC0spDTyY3kfCoGdsUeedgyeTySSTjOB903SRGTI7GWZxh5CMcfcRf1Iweyj8SWOSZCgUpSgUpSgUpSgUpSgUpSgUpSgUpSgUpSgUpSgUpSgVXuuLopbKApZZJY0kGcAq2cKzfqxs+xGY9ldqsNeZYgylWAKsCCCMgg9wQe4xQREUENovizyAysNrSv8AEx7iONe4XPwxr/M5JN4t3xhoYD8WcrNMPYDvCh9z5zyMJwa2rPQreFt0cMaNjAIUAgewPoPkOK36DxFEFUKoCqoAAAwABwAAOwxXulKCK6i8kazj/uziRv3MFZvxxGzMB7qKlAaMuRg8g1VnvXtrWeAPtltYmkgPB8WKMZjPPfAURP65543rQSet/ZyQT/3b+G/7k5VT/CQRMT7Kal6qnX8pEMYXdumM0AVc5cyW82xQBxnxEjOfTBOQM1Jf1qD2uo/8Mc4/6RSf8vj3oNXqaGcfaGUm2QgyxRAxyeHjzt4gYsSD5tq7MqCOTwZyxt40jVYlVYwPIFwFweeMcfOqlqd+ry4Y3SI4ZgWhn3WsyBQjxsEwVILZXLKSMdmYGb6PWQWUQljMTYOIz3jUsTGmPTCbVweRjnmgmaUpQKUpQKUpQKUpQKUpQKUpQKUpQKUpQKUpQKUpQKUpQKUpQKUpQKUpQKr3Xtqj2ExZFYohKEgEqe2Vz2OCRke9KUEB9HMhmnuHlJkeMRCNnO5kDKdwUtkqD64710ClKBSlKBSlKBSlKD//2Q=="/>
          <p:cNvSpPr>
            <a:spLocks noGrp="1" noChangeAspect="1" noChangeArrowheads="1"/>
          </p:cNvSpPr>
          <p:nvPr>
            <p:ph type="pic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6" name="Picture 2" descr="https://encrypted-tbn2.gstatic.com/images?q=tbn:ANd9GcS6d06nm3k55NXUDtdy53AhlkKT99RBiELgfTTeFvkRSLUmuCy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7200"/>
            <a:ext cx="4267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6570594" y="3817451"/>
              <a:ext cx="273600" cy="2019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58714" y="3805571"/>
                <a:ext cx="297360" cy="22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2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say my book is on the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10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7200" dirty="0" smtClean="0"/>
              <a:t> Window</a:t>
            </a:r>
            <a:endParaRPr lang="en-US" sz="7200" dirty="0"/>
          </a:p>
        </p:txBody>
      </p:sp>
      <p:pic>
        <p:nvPicPr>
          <p:cNvPr id="2050" name="Picture 2" descr="https://encrypted-tbn3.gstatic.com/images?q=tbn:ANd9GcRaMFlJJpMPS2rHsq7iPqECATD68JfXIsceB4AjXkpGmMHkyb_UdJ_P1H_t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4" r="606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71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say, my phone is next to the 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27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Door</a:t>
            </a:r>
            <a:endParaRPr lang="en-US" sz="8000" dirty="0"/>
          </a:p>
        </p:txBody>
      </p:sp>
      <p:sp>
        <p:nvSpPr>
          <p:cNvPr id="6" name="AutoShape 4" descr="data:image/jpeg;base64,/9j/4AAQSkZJRgABAQAAAQABAAD/2wCEAAkGBxQTEhUUExQWFhQXGBoYGBcYGBwYFxgYGBsXGBgXHBQYHiggGBwlHBcXITEhJSkrLi4uFx8zODMsNygtLisBCgoKDg0OGxAQGy4kHCQsLCwsLCwsLCwsLCwsLCwsLCwsLCwsLCwsLCwsLCwsLCwsLCwsLCwsLCwsLCwsLCwsLP/AABEIANYA7AMBIgACEQEDEQH/xAAcAAACAwEBAQEAAAAAAAAAAAAEBQIDBgABBwj/xABJEAABAgMCCQgHBgQFBAMAAAABAAIDESEEMQUSIkFRYXGBkQYTMqGxwdHwI1JygpKy0hQzQlPC4UNik6IHFRYk8VRzw9M0o7P/xAAZAQACAwEAAAAAAAAAAAAAAAABAgADBAX/xAApEQACAgEEAQQDAAIDAAAAAAAAAQIRAxIhMVEEEzJBcSJhgVKhM0LB/9oADAMBAAIRAxEAPwAe2tAyiQBnvproCUCI0L85vB/0InDz5QjS+Q451lsZVWWUaERIf5zP7vpS7DOETCDSwsiC4ynMaMwogJrxwmowoi3lG+/E6irRyjdPoHgUmjNLXEAmW/xXrS7T2qlyaL1FMdM5Run0DwKsh8pSP4Z4FJBP1u3xVjS71jxPihrDoQ8hcp3SkYbjuK9PKd0pc26enFdfpl+6TCM71jxPip887SeLvFRSDpQ6dylcf4T834XHqkrf9QEy9FEv9RxokrY7/Wd8T/qVzIz/AF3fHE+tMmDSNXYfdSUGL/Tf4KbMNvJB5mNs5p50VuS5keJ+Y/8AqRPrV7LZGF0SJ/VijsiJtSBoDxhd0zODHzfwX+CgcNkE+ijf0XhBPwhH/Mif1o3/ALFB1sjS6b98WKf/ACKWiaQxuHXV9FFv/LcojD7gPu35/wADgl4tEU3udL/uRPrVMWNE9Y/HE+tByDpQxPKJ2LLm3Tlfiuv0yVcXlI+UubPwuSnnYmk/E/6lU979PW76ktk0obxOUz/yzwKrdynf+X1FKS5xzni76lUXHSeLvFTUTShseUz5/d9RUf8AUkT8vqKUGfrH+7xXYp9Y9fio5g0Ia/6kiCfo+o+KnY8PxXvDcVrQTUkOkBpMp9iSOadJ4nxTaxwMVu2tf+U0XYs0kjTm0Q/zm/C/j0V3PwvzWy9mJ9CQ1Xkzq871ZZTRp7JiPdJsQGQrIOBlqxmhOYcgJAU1LJYAikRQMzgRwr3LWByjCjP4fiB0GYMwSCCM6zM0HZrQ4M5uZxKHFzAjRoVrUoQkFSVDQphoUsgttrvSU1KOOr40EYx8SgrY3FbNswRrOoZjrVTacqL47RLxEVhiJbCiP1fE/wAVNsZxzj4n+KLiTUMmuVjXhLMZ3rD4neKk0uNA4H3n+KWhrG7HCd6vbF2cUj514pj/ANz/ABUmx3+v/e/xTJA1D+E/WOpXhzdI6lnPtUT8w/HE+pWfaYoMi/cXxPqTUyah82K31hxCnzrZUI4hZ51qiaeuJ4qo2h9+P/dE8UNLJrRoXvErxxVMQhJHxIgAONQ3HGifUoG0P/M/vf8AUhpZNY1c3aqnJWYrvWHxO8Vwc+U500zd4oOLJqD3Arub2peIrvWbxd4rwxnesOJ8UNLJqQwxRoK8IGgpdN7s46/FRY12MATTfpCGj9k1DCLJNLOZtGxKDCGgJpZoQDRQXJsYmUuKiSvCwaFBzRoVllQzwEfTN39hWktGEoTDiviNab5E1ksMy0GGcZlHCcjtEu9LY8HGcS6ZJvJqTvRIEc2vZyvCdxLJfTOVRacHUdoxZnVSvUqI5k+S54mLLLamvE2zMkSDqKR4FiSeQT0h1g06itVYLJjgEaZK2bUSqKbFUVpxkFhNsmbx2haLCFjxXHd3pVhSE0NGPQTqsscieQ1vG1AVwjQoJ1ok6cgc0jdoTcug5nDiVwZZ9I4uWmOSvhlE8bfyJeeErkdg2MC8ACVO4o0ts2r+5ThOgAgi/N0kzyJrgWOJp3YtwhGAeQRVRZbWTmRm0C+Sb89ZpnGNc/TVrLTZNPzplkpcCywtt7gELCEIjFHSNBTZnTG0WmGyJJ+cNMsUuuxhmB0rvtVkzn51d/mFlnOZnKUwXig2FF5N7oKxNRqyn/MbPjHYP4btebFVbLfZ8VlwIl/DNN+KjW4Usuk/E/6l4/CdjlKstr/qR9X9Cei+wK1RWthsLri0jiKJU6M0k00yofBPImELIZDM27pU61B1vsvnG8UscmlVQ88ep3ZnXPErjwTGE70BOvsIRTrZZtHzeK9+1QMW44pOgynxSznfwGGNq9xBEjAypIec68bHFcmppsTzGs/q9RUTEs/qjgUfX/TF9B9oCsD5toLipt+8b5zhEttFnFwlxVQiw3PaGznMZjpCqcrbdF0Y6UlYU1iYw5yFM2lVQ4SdMsM2tl6qpxZFbsfLjdCt09HWgLLbhELgBdn0g50ThaMGNcJyMiGzzmoppqhOStkm9zSJTAlPVOi0tpRcjOlboI5onMrDYTpTb7JIXIlth7uwLLPPRfHCM32GvHtKTYds0XHEMw4ghnPCaXkgSvlLMZy151vvsgLvi7VueT1lY2EJSmanSZUCxeLKU8iSNPkpQhZ+dsMYChMaP/kj/uwMQA+0XLUcjrEXWckmchQy9UnTXMvukaA1zS1wBaRIgiYIN4IN4WNsGAocDnobOhjEtGhrpuDZ55YxG5bfK1xjTZl8eUXK6Pn2H7HKIdk+tZTlBB9H51L6lyhsQLyf5fErA8qrPKHv8Fg8XJeWv2dPNjXpal0ZQWYUor4dmGgK91nBbW6iqGD2fzcSu3DG5I5E8ig6oJNlGgIzB9lGO2g8gpX9hbpd8RWiwVCqzZ+kpMmNxRbhyLI9kLouD2l7yQLx8rVKFYm3YoTONCy37R8jEMXOnitZM6Td1VJu0bUE9hmtytmDmaArhg9nqhTZY3u6TyNTckdVf7kTDsg5h4vGMBWs6svnei5pE0NgRs8P+XiF4bHDNzR1JlCwVDxRk5hq7EPacHMbEhua0AzNc92lTWiaGC/Y2+qqn2Vo/CjfsJc5xDnAzNxMvhnLqVUaDFZeA8cHcRQ8AhaDTF5sba0ClCso5oiX4j8yKh5QnIjUb1dZIfo/ed85UlwCPIs+yC5VRbENCvwrZGlwJ0aZaUF9hZr4oxwuSuyrJnUZaaKotlGhVw7P6SHt8EVDsjA5shWelSxZRYe3vCE4uO36GxyU9xnBs150LaWDB02NMvwNPEmaV2CyA0levoOC7EObbT8DQuN6jcmkdTJCMYps+M4SwS+JayxkKJGeA6TGXyD3zM5GW2WcJ43kVacUYmD3sdfjGK0nVTGbXcvrfJXBTIPOvIlEiRHTJFcUOcWieipPvLREjUutji5wTs4056ZOkfD34MiNZixDN1xpKRzjXnRAsHYOwLacqYDHRC4DRPb5klbWgZprjZZuLcemdXHFSipHNfI73J1YsIYjHGcgGk9vUsbEtLgaOFJ3tnO7QRJX2a2xK5TJES6B0gXY2tNGEou0STjNaWOeSnK91rc5oJmwHGBplY3WJZ9a00aNkmd8l845GWN1niWmTIULHjuxSGzxmEAtllZLZzk3MSVorRbYkjltu9Q6AfWWiUt2kzMsV7kMPRBju9lYHlk0c2CNXYneG8IHnJEzJ0CXVMrPcozOCNpVeDE45dT7Ns5r0dK6EloBEOlTRBworje0jajMIuxYWNoloN5lnSpuFToHwt8F28Umlsji54xct2EujuuxSexarBrKs2fpKyAwy80kPgb4LY4OFWbP0nMEuZtrf9lniqKbp9EnDLftHyMVUBmWZ6PpV7+m/aPlYvILcrd4Km9kaa3LWDMr+a9A72x8zFCGMpGNb6F+3vCTK+B4IgxlBsHYhrcysPaexGwzQblRbh93tPYpZK2KITKu9pWRgCrILanavHw6zUslCOCzJ86SrrG30Z9p3zleNbkqyyfdn2nfMVY/aiuK3M/yygFxYGiZkabws7Dwc78TaDMJTOrUtVyhjuYWua6UwZ0G68a0mfhGIQC5xrdQfStGJvSkkYs6jrdv/RTg6zFsWG7FxRjSlfmOfQnEZnpYe3vCXWK1OfFY0k1d/LmBOjUm0Uemh7e8KrM3e/Rd46Wnbs2+DTppo61vMGxRit9nwXzezx5S2LT2GK7Faecdd/LIUpe1caEGptnVztSgkap8eRoc1ywmA+Vzn258CRdzbXtLpu9YlpIlk3gVldQmYTiPGNPSOzerpl6qzj4ERtqjRecyYrYYEg0OmwOnjHFqNG3UFclzf8MmlKv9mmttontUGHzuCz/Okir3dXgrzEmek7MKOcMwzArM8LNCyIURbQDIzFRppmUoFqAIyhx3oGJI5ghsIRsRk2gTrLgup6ao57yVuaWz20Bwyh0hnU320SOULxnCyXJy1hwdOrpzqPPkJ8CDmFdSCxKyLM5KwPCkUGLMV2FLsNOnCRNucOcMghMLj0Z3paqRpUrgKsL/AHDvd7VmiOC1dua3mpuE2zExOWyskthOs/5bv6n7LbilS4ZhzxuXKFMHpDavouDh937P6Vkucs+aGf6ng1bLBTRKHKmTdfLJ0pc89uCzxY03v0eRBlvGsfI1efi3KyKPSRNo+Riji5W4dyqi9kaGuQiF0kbCb6F/tS62oKAK70dBPoYnt97Umb4HgRa3JGwKm2/w9p7CimnJGwIO13s9ruUQWWQb3be5Seq7Je7b3BWxG50rChM0ZPnSV5Zfuztd8xU2DI86SvLEMg+075lZf4laW4i5VAHEB19oSd0pAaNae8pYsNrmY7MabfXLZVuoEmda4P5X/wBh+lasUvxWxz/IgnN7o6wACLC9r9Lk3jffQ9veErssZhezEZJ06HHJlQzoW6JplF+8h7fBV5ncr/Rb4yqNX8j1jqb1obJbGhjam4ZjsOZZd75CS0ViiThN2BZYR3NWaVJF8e3tleeBzTOhLo9vaTQ3ajo2a1O3xJtIJkCCOKyGBLUcdwc4mQkNGa/WrfTRkeVp0aMWwTvPA+CtNuA07muPYEC2JVdzt6SWNFqmwQxjIUHH9kq5QWk4kqDSJ8CKZkYItOCTcorRQN376rSkZJvYlgS3uBDRKRImbp6p6FsYEV3qj4v2XzrBEaUVpOnPcMwX0KzOojQuN7AVpdOIZ0OquZUYT+7PnMp2x3pT5zKvCLsgrJL3nSh/xopwk3/anaztWfc1aG31gYsw2ZFSCQM+ZJxZm/8AUQuBWnDJKLvsy+RBylt0Buh59HdNfQ8ECkL2f0FYkWICf+4hVM7nb1tMDmkKs8i/TkFJ5Ek1sWeLBxbslEPpIm1vyMXA5R2Ben7yJtHyMUTLHOwKqL4NTQTZ6HeioJ9DE9vvYhoSugn0EX2z2sUyEjsEgZI2BBW0dD2u5El+SNyFtx6HtdyhCVjvdtHYFbEdQqmxmr9v6QpRjQpZDIVwuhx7Suso9H7zu1dC6A39pXtkHo3e075kzewi5Mpy4YXPhS9V3aFm+Yfp61tcPWVr3txorYcmyAIJnU1olRwTD/6pnBy048iUUmYM2OTm2v8AwWYEY7n4czSfcVp7T04e1LrJZGMe0iM15BoAHVR1pdls3pMstTtFuCLjFp9jKNFFd6cYOLubbVspaD4rMRXmZ2rRYOiDmmzIuS4o0xvIlaQr5Vx3Nh9ISJ0XyrfPUstg+KXROlL8W/z2pryytAMmh0zo671mYDi00lO6eil6uOdN7m2Y52kcP3XPcdMt37pdYrTNoygd+hERYopXMo0XxlYIYzWtmTQNB3VWetdoERxOY3T0b/NUfanTYRK9g/UlEF0pjMZXJ6KcjLbOZHQdPgtHYeUNnY0B2MCL6E75rMxGEVvpJUWoEgEA3Gej/miiVsWDN7GIL8YXGRGwgFRt59GfOYqsRKNP8rflapWv7o+cxWHJ739nWx+xHmEh/tjtCywaMxJOgtlfruWqtzjzEgJmYokrbBEJJEN3V4rT48ko79mXyYtz2XwDugkBzhO6d+rZRbvA10IfyfoKx/2OMBi4hliyzk3LWYIMub0hpHBhQ8lpx2/Y3hppu0A4bZFMd2IHHohsjINfisqRsnozVTZ4yz7ISDlFFlHdU3NlfTJFdV1+pPWhziCKUFdySVrHBl2Np5Jr9hTIkgpQnyhRB/N9BVLbODeSezgphoaCBQaM3mipf5Gjgu+2sIFcyFtVpa4tANQbkW0zGncoxoc0aonJGxuq4HTduCtjXIYQG3mvnWq3wSOiTsnPtn3JXyFAgdTee0q2xfdu2u+ZDyIBnfXtV9iPonbXdqaXAq5M9ypbN8P2T2lJZHSn/KCA97mYrS6TaylnJ0lKzYIv5buLfFacbSirZzs8ZPI6RXg9vpWbU2tHTZvQNjsr2xGlzSADWZHcUbaTls3pcrtl2BNRd9kXvyt609if6Nu9ZeIcpO4MWUIVAmCBMm+qMOf4DPx/TNcrPvK0nUHq3XDgkUOp7dM9uhGYYjue+bnXSEu9BsbI0lIee+SsOdJ7j7BcgwSRxiLO4PinGFaaE4e4mXnSii2EtgK0dDc0dqUlsqjhtTSIcn3R3oAjGmSb9qLEnydEhzmRcTP/AI1InBeD2xHBj6jPWXYhS2t9L+qib8niC81kapbFjyNrUMV0hcJDcAJLy0n0Z29xULZ0nTM6jsC8tLvRedaxZPe/s7GL2L6LojhijapQ5aRxUJTZwkrobTKgHwjwTRl8DtEjLSjsHHLb73yuQUEE3ht/qt8EVgoSfDGo/K5TK/xf0SHIBhzF+0NmJze2Wo4jD2Aps21SoGlxvpQDa40CVYcI55p0PaeENo/V1Jji1HnSp/0jfRI++VdhOWRVwbqYMY/E6Q6ivIVnxmumXGspkydLJztA0m5EQxTguhmj9p/SqJZOi9QB4dnaKS63HtKlGswBaQJZQuc7sxpK6CpxzVnthSWRgUECxYTsc4r3N1SDm3DMRPrUXRnt6TQ/W2h+B3c4osDLfql2BRiifBRT23Jp6Fb4odMie8SPA3KVkPonbXdoUcXJO09pUYDpQyNbu0Kxu0J8kbWRMTIFNKHdEGkcUVDZNxMhOQ7XaVCK+ubgE6ltQrXyLojxpHFVWs5bd/YjI17dbtG1AWrpN97sKN2IyRROEYk7MPOfNrQc6rra4CANJ8c2tW4+WZvJ9ohiRpmo2+KjDZMUEzcVzTU6wvHXyupXUZ3EK05oTYjoFfG8pg+JKXnOUJZGiWeUuuqIcBn81KMS3HwURHDF90IJoNQdle48EVH6IpmCFkcWs5igMuHnNRSQuTk8jAU1+T2phgNwa8GVbhed5lelhMnSv3o+xRACCKlp856ICrke21wLnS0jsCrin0bl0ZxxnE0NJ8AvIv3bvOlYp+9/Z2MXsX0EQjkbh3IxlyBs5yR7vaEYSq3yXrgts4yt6swecuH5zFUWd1d6nYnVh+fwlGfD+gouj0iO935QrmXjZ4qiP9473flCsLpEez3lV3sh1ywx76bguguyYm0/pVDnU4KyEch+0/pVcuB0Shuqro56HthDw+kpxn9D2x3qSIuD3Hyn7uxSa69DPfJ793YpQok57kUtgfIC52Tx7Sq7MZsO1yqc+h2ntKtsZ9G7RlK+qiVfJfDPS2DtKELq8VdjV90dpQ0Q1KkSSIxr2e14pfaBlM97sKNcZlvtDvQtsblN97sKaL3EkUtCutoH2e6k+/aqC5X2+Rsw2mu/sNy0Y/c/ox+T7DOR2SFLt2f914WyFM5qTXNdVRjGbZVldsqeNFMvyait/d+6vOaXWaMAZVpTzpRcUEykPMyhbFCxZC/P58UaX9/aUYlmMCtIyZ6AJ7M6D2mee9NHNm3cEFAgOcDmlfrl2Z1GiT5BwQ54zTEqZ9CZ4FgEvANM5FUHZW4pdMiYLRp6VRILUYGsoY2c6u00Pm9RoEVbKbUTjunq7AvHjId5zFWW77x27sCpLptd50rBk97Oti9iCYXRG5Xh85oYHJ3BeNjgA5Q4pErdlzdBVmdUbVfYzVmz9JS+zx2zGU3iEVYH5bBt+VybItn9Egw2Mcs+78oUYj8rd3qMfpnY3sCjzZJm0E0zAnToVUfgsYW93cpw35D9p7God7X3Yj/hPguhk4jxIzndn/DmSyjsFMIhPruXRYlWe0O9DhrvUf8ACVGJjTacVwAcKkEDii4E1bF8c5bt3YuhOlRVlriZhriDnDSbpZwucHeo/wCA+CKi6olqwV4GLdp7V5ZHejd7yi4kCRoRO9dZR6N213cn4juV/JYHZXu95QrolVKJEr7oHWUI6KAU0ULJhBdVu0d6FtTspvvdhXrIgJFc/ioRxlN97sUSpgbtFD70ZFHoRrJEiTK/qQ0QZSYtiMEDLMhUVnfMrTi5/hk8lfiY+Lfi7R20PiqxEpM+a+etG22WPOcwc5mJ3jPUKqLZwAJzIpW7OTuukr6OcE2UHTm6kWGU49pQtiZTGMpG7XuRzbvOlGKLILYXYQilrRizpKcl5ZYpxZye6eTmIFQaA1BmE8/09EcCCAMYSrXKlS66cpbRrCzD2SEiBQ3ngZqxIL3C32QjLk4XTnEY0SBBF9VdYJxorLm4onMTJDWyz3IJokBINzgHPUyu3la//Dzk4614xa5oEgHTGa8imk4oloDtCjXREqA7UTOZvkCdpAVTOi7zpT3ljgZ1lj4jiHFzA8EaCS2VdbSkUMZLvOlc3J7n9nSxe1BEOYAkUVBjnP3KizQyRcbkZCgSzFVOVbF6jZJ9oOkcAqrL94w6z2OV5g6jwXlmhyiNobzeNRSt/ixtO5OL0ju7Aua8gyBIrmUnkB7pkC7sXEjGmHNltCkIy6DKUey8WlwF7lUYs6m9TEUes3iPFcHN9ZqOiXQNceyt0X+YjeqjM3uRZ5sjpNnvUCGDO1MlLpgco9oF5si5xUyT6xPFEYzNXFVuxDnHFGpv4YNUF8oBiC+alCEoTjpxu5WvDZGo4rwMJgnFqJu7kJqS5XyROL4ZCHFLbiRsK9i2t/rO4qbLI/1XcPFQi2N/quU2DQLFtDj+I8UPEOUz3vlRESzP0FC2hjgRMUr2J6K2VEzdvV0axmJClMg1LJaW40x1jyFVKq+mYD5HQoljhPLyHubjitA4zkJZxmOolX+Orl/DN5LqK+z4i9znXupsnvRUaGXAekYQf5CCNWxWYfsXM2mLDkQGvIAImQJzA1yBAmKGVKIaGJzznT3cFtSRhaC4kAkCTg6uilBrOjUmEG7ee1F8nsGCM4tE82LqBnNx2CW9w0p0/k41pLQ+QBIun1oNERpbNg5rmPxpzdfIkS0GmjTqXyXD1mdDjvaQQQ4kZiQ6Za6QOlb+34De9xcHVOorFYdwPG53FMN7gPxhpkdQd+6bS0TUKHvABN1ZDPKletffP8JcBmFYmOeJOi5ciCHAEkNmbzNuKdU18Wg8m482FkF7nAgicpb5ukN8l9MwVYYsMNMXpyymhwcGnaKE9iFEKf8AGUBtsggU9A3/APSKkfInA4tkcwsaQAxjrApK/WtfEiTNQXbSFwiUowiesKh4E5amaI52o6UaODyEbK7gXfUiG8hoeg/E/wCtYctlp4/si7K/FqJzlQ4126Ss9OHSE9bJ/kzYt5FQhe3+531qbORdnvxeDnfWsaQ7X8X7KcJ50kH2v2Q9OPSJ6s/8mau0clrKyrxCGt7Wk8XGaFdgWw+vZxuh+KzNrDsQy6TzitJM5C6cjeJkTGhVQGDHaDcBORM6UlPPMZHxKa9OyG9PVu2af/KLCP4kDgw969+x2IfxIO5rdMtOmiz0F7KVbuA/FItAOxw4hSEVlJEVlIzFZylLTPGHFT1WN6K7NC2y2L14UvYbq16xxU2WOxfmQvhbrGnUeCzoiMumN2qWaWscQvcZmkea6NfWp6jJ6K7NJ9msQviQvhbpAPWRxC50Ow/mw6fyjX9J4FZlzxIycJkDF9qpG4yHBVWkjHOKaET94TzbIZ4qeoweiuzZWew2R4mIkOWsNbP4pTVn+RWI3uhHOat7jqWKsIPNubeYZpX8JnKukiTj7SmHOH4RxPYmT1LcrknB7M2UTAti0wR8CqOArEZydCpoxFknRSalszpu717CiOaZiWwAnvkjpXQNcu2P4+BLAL4kIfD4JThfAdhdDcBFZjAEtxZTnIyFGZ0vixZmrQNpKjiiXQG2o71NKZNcu2YAWKJjdEr7ZyRwrAZYoDHxmNeyGA5pNRUrFPgNJq1s9RPiqzZwDUS4z70sMKi7QcmZzVNCP/F/BsHnharNEbEa4elAc5zg+biH1/DJwEhdiigC+fwojZ3jNK/jpzr6ThzkqLSBzcYsIvZi4zTrmCCOtK4XIp7T0mSzmTp6blbRVYx5EW6zwGl8SLJ75TbiuJEiZZQGec5LSxrZAikva4SOmh4FK8C4DYxgbEa2I4TyiMWmg0qdaZssbBdZx1+CmmxdQxh2KZMyZZq6v3VjcGN18f2XLkrLCEeC2HKQm43Tuognh1TTcF6uQCdCiTFUS2GcxpskuXIWGinJndvn1yVjYYuv3Add65coQrEIaOBIU4cHRm1d65ciKQiWQUmXHQOceBspduUYMBjiZtcCDmixDTaXCRuXLkGgqT7CDghuYv8A6sTZmdqUHYJZdN/9WJ9S5coS32R/ytgN8T+rE+pejBbAauiHP94/6ly5ElvsuGCmH1/6sT6lV9hhA/j3xHy4Yy5cgRNljbBDvAPxv7Joh0KYqb8y5coQDiM8zKqfC0ngO9cuUCcxmYX66qBgAnOeperkQM9dCEqU0+b0K6QoBxXLkQBMMSv2iVEdCiF2gS1DPuXLkQHpLtK8ER4pMbxNcuUAf//Z"/>
          <p:cNvSpPr>
            <a:spLocks noChangeAspect="1" noChangeArrowheads="1"/>
          </p:cNvSpPr>
          <p:nvPr/>
        </p:nvSpPr>
        <p:spPr bwMode="auto">
          <a:xfrm>
            <a:off x="1349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data:image/jpeg;base64,/9j/4AAQSkZJRgABAQAAAQABAAD/2wCEAAkGBxQTEhUUExQWFhQXGBoYGBcYGBwYFxgYGBsXGBgXHBQYHiggGBwlHBcXITEhJSkrLi4uFx8zODMsNygtLisBCgoKDg0OGxAQGy4kHCQsLCwsLCwsLCwsLCwsLCwsLCwsLCwsLCwsLCwsLCwsLCwsLCwsLCwsLCwsLCwsLCwsLP/AABEIANYA7AMBIgACEQEDEQH/xAAcAAACAwEBAQEAAAAAAAAAAAAEBQIDBgABBwj/xABJEAABAgMCCQgHBgQFBAMAAAABAAIDESEEMQUSIkFRYXGBkQYTMqGxwdHwI1JygpKy0hQzQlPC4UNik6IHFRYk8VRzw9M0o7P/xAAZAQACAwEAAAAAAAAAAAAAAAABAgADBAX/xAApEQACAgEEAQQDAAIDAAAAAAAAAQIRAxIhMVEEEzJBcSJhgVKhM0LB/9oADAMBAAIRAxEAPwAe2tAyiQBnvproCUCI0L85vB/0InDz5QjS+Q451lsZVWWUaERIf5zP7vpS7DOETCDSwsiC4ynMaMwogJrxwmowoi3lG+/E6irRyjdPoHgUmjNLXEAmW/xXrS7T2qlyaL1FMdM5Run0DwKsh8pSP4Z4FJBP1u3xVjS71jxPihrDoQ8hcp3SkYbjuK9PKd0pc26enFdfpl+6TCM71jxPip887SeLvFRSDpQ6dylcf4T834XHqkrf9QEy9FEv9RxokrY7/Wd8T/qVzIz/AF3fHE+tMmDSNXYfdSUGL/Tf4KbMNvJB5mNs5p50VuS5keJ+Y/8AqRPrV7LZGF0SJ/VijsiJtSBoDxhd0zODHzfwX+CgcNkE+ijf0XhBPwhH/Mif1o3/ALFB1sjS6b98WKf/ACKWiaQxuHXV9FFv/LcojD7gPu35/wADgl4tEU3udL/uRPrVMWNE9Y/HE+tByDpQxPKJ2LLm3Tlfiuv0yVcXlI+UubPwuSnnYmk/E/6lU979PW76ktk0obxOUz/yzwKrdynf+X1FKS5xzni76lUXHSeLvFTUTShseUz5/d9RUf8AUkT8vqKUGfrH+7xXYp9Y9fio5g0Ia/6kiCfo+o+KnY8PxXvDcVrQTUkOkBpMp9iSOadJ4nxTaxwMVu2tf+U0XYs0kjTm0Q/zm/C/j0V3PwvzWy9mJ9CQ1Xkzq871ZZTRp7JiPdJsQGQrIOBlqxmhOYcgJAU1LJYAikRQMzgRwr3LWByjCjP4fiB0GYMwSCCM6zM0HZrQ4M5uZxKHFzAjRoVrUoQkFSVDQphoUsgttrvSU1KOOr40EYx8SgrY3FbNswRrOoZjrVTacqL47RLxEVhiJbCiP1fE/wAVNsZxzj4n+KLiTUMmuVjXhLMZ3rD4neKk0uNA4H3n+KWhrG7HCd6vbF2cUj514pj/ANz/ABUmx3+v/e/xTJA1D+E/WOpXhzdI6lnPtUT8w/HE+pWfaYoMi/cXxPqTUyah82K31hxCnzrZUI4hZ51qiaeuJ4qo2h9+P/dE8UNLJrRoXvErxxVMQhJHxIgAONQ3HGifUoG0P/M/vf8AUhpZNY1c3aqnJWYrvWHxO8Vwc+U500zd4oOLJqD3Arub2peIrvWbxd4rwxnesOJ8UNLJqQwxRoK8IGgpdN7s46/FRY12MATTfpCGj9k1DCLJNLOZtGxKDCGgJpZoQDRQXJsYmUuKiSvCwaFBzRoVllQzwEfTN39hWktGEoTDiviNab5E1ksMy0GGcZlHCcjtEu9LY8HGcS6ZJvJqTvRIEc2vZyvCdxLJfTOVRacHUdoxZnVSvUqI5k+S54mLLLamvE2zMkSDqKR4FiSeQT0h1g06itVYLJjgEaZK2bUSqKbFUVpxkFhNsmbx2haLCFjxXHd3pVhSE0NGPQTqsscieQ1vG1AVwjQoJ1ok6cgc0jdoTcug5nDiVwZZ9I4uWmOSvhlE8bfyJeeErkdg2MC8ACVO4o0ts2r+5ThOgAgi/N0kzyJrgWOJp3YtwhGAeQRVRZbWTmRm0C+Sb89ZpnGNc/TVrLTZNPzplkpcCywtt7gELCEIjFHSNBTZnTG0WmGyJJ+cNMsUuuxhmB0rvtVkzn51d/mFlnOZnKUwXig2FF5N7oKxNRqyn/MbPjHYP4btebFVbLfZ8VlwIl/DNN+KjW4Usuk/E/6l4/CdjlKstr/qR9X9Cei+wK1RWthsLri0jiKJU6M0k00yofBPImELIZDM27pU61B1vsvnG8UscmlVQ88ep3ZnXPErjwTGE70BOvsIRTrZZtHzeK9+1QMW44pOgynxSznfwGGNq9xBEjAypIec68bHFcmppsTzGs/q9RUTEs/qjgUfX/TF9B9oCsD5toLipt+8b5zhEttFnFwlxVQiw3PaGznMZjpCqcrbdF0Y6UlYU1iYw5yFM2lVQ4SdMsM2tl6qpxZFbsfLjdCt09HWgLLbhELgBdn0g50ThaMGNcJyMiGzzmoppqhOStkm9zSJTAlPVOi0tpRcjOlboI5onMrDYTpTb7JIXIlth7uwLLPPRfHCM32GvHtKTYds0XHEMw4ghnPCaXkgSvlLMZy151vvsgLvi7VueT1lY2EJSmanSZUCxeLKU8iSNPkpQhZ+dsMYChMaP/kj/uwMQA+0XLUcjrEXWckmchQy9UnTXMvukaA1zS1wBaRIgiYIN4IN4WNsGAocDnobOhjEtGhrpuDZ55YxG5bfK1xjTZl8eUXK6Pn2H7HKIdk+tZTlBB9H51L6lyhsQLyf5fErA8qrPKHv8Fg8XJeWv2dPNjXpal0ZQWYUor4dmGgK91nBbW6iqGD2fzcSu3DG5I5E8ig6oJNlGgIzB9lGO2g8gpX9hbpd8RWiwVCqzZ+kpMmNxRbhyLI9kLouD2l7yQLx8rVKFYm3YoTONCy37R8jEMXOnitZM6Td1VJu0bUE9hmtytmDmaArhg9nqhTZY3u6TyNTckdVf7kTDsg5h4vGMBWs6svnei5pE0NgRs8P+XiF4bHDNzR1JlCwVDxRk5hq7EPacHMbEhua0AzNc92lTWiaGC/Y2+qqn2Vo/CjfsJc5xDnAzNxMvhnLqVUaDFZeA8cHcRQ8AhaDTF5sba0ClCso5oiX4j8yKh5QnIjUb1dZIfo/ed85UlwCPIs+yC5VRbENCvwrZGlwJ0aZaUF9hZr4oxwuSuyrJnUZaaKotlGhVw7P6SHt8EVDsjA5shWelSxZRYe3vCE4uO36GxyU9xnBs150LaWDB02NMvwNPEmaV2CyA0levoOC7EObbT8DQuN6jcmkdTJCMYps+M4SwS+JayxkKJGeA6TGXyD3zM5GW2WcJ43kVacUYmD3sdfjGK0nVTGbXcvrfJXBTIPOvIlEiRHTJFcUOcWieipPvLREjUutji5wTs4056ZOkfD34MiNZixDN1xpKRzjXnRAsHYOwLacqYDHRC4DRPb5klbWgZprjZZuLcemdXHFSipHNfI73J1YsIYjHGcgGk9vUsbEtLgaOFJ3tnO7QRJX2a2xK5TJES6B0gXY2tNGEou0STjNaWOeSnK91rc5oJmwHGBplY3WJZ9a00aNkmd8l845GWN1niWmTIULHjuxSGzxmEAtllZLZzk3MSVorRbYkjltu9Q6AfWWiUt2kzMsV7kMPRBju9lYHlk0c2CNXYneG8IHnJEzJ0CXVMrPcozOCNpVeDE45dT7Ns5r0dK6EloBEOlTRBworje0jajMIuxYWNoloN5lnSpuFToHwt8F28Umlsji54xct2EujuuxSexarBrKs2fpKyAwy80kPgb4LY4OFWbP0nMEuZtrf9lniqKbp9EnDLftHyMVUBmWZ6PpV7+m/aPlYvILcrd4Km9kaa3LWDMr+a9A72x8zFCGMpGNb6F+3vCTK+B4IgxlBsHYhrcysPaexGwzQblRbh93tPYpZK2KITKu9pWRgCrILanavHw6zUslCOCzJ86SrrG30Z9p3zleNbkqyyfdn2nfMVY/aiuK3M/yygFxYGiZkabws7Dwc78TaDMJTOrUtVyhjuYWua6UwZ0G68a0mfhGIQC5xrdQfStGJvSkkYs6jrdv/RTg6zFsWG7FxRjSlfmOfQnEZnpYe3vCXWK1OfFY0k1d/LmBOjUm0Uemh7e8KrM3e/Rd46Wnbs2+DTppo61vMGxRit9nwXzezx5S2LT2GK7Faecdd/LIUpe1caEGptnVztSgkap8eRoc1ywmA+Vzn258CRdzbXtLpu9YlpIlk3gVldQmYTiPGNPSOzerpl6qzj4ERtqjRecyYrYYEg0OmwOnjHFqNG3UFclzf8MmlKv9mmttontUGHzuCz/Okir3dXgrzEmek7MKOcMwzArM8LNCyIURbQDIzFRppmUoFqAIyhx3oGJI5ghsIRsRk2gTrLgup6ao57yVuaWz20Bwyh0hnU320SOULxnCyXJy1hwdOrpzqPPkJ8CDmFdSCxKyLM5KwPCkUGLMV2FLsNOnCRNucOcMghMLj0Z3paqRpUrgKsL/AHDvd7VmiOC1dua3mpuE2zExOWyskthOs/5bv6n7LbilS4ZhzxuXKFMHpDavouDh937P6Vkucs+aGf6ng1bLBTRKHKmTdfLJ0pc89uCzxY03v0eRBlvGsfI1efi3KyKPSRNo+Riji5W4dyqi9kaGuQiF0kbCb6F/tS62oKAK70dBPoYnt97Umb4HgRa3JGwKm2/w9p7CimnJGwIO13s9ruUQWWQb3be5Seq7Je7b3BWxG50rChM0ZPnSV5Zfuztd8xU2DI86SvLEMg+075lZf4laW4i5VAHEB19oSd0pAaNae8pYsNrmY7MabfXLZVuoEmda4P5X/wBh+lasUvxWxz/IgnN7o6wACLC9r9Lk3jffQ9veErssZhezEZJ06HHJlQzoW6JplF+8h7fBV5ncr/Rb4yqNX8j1jqb1obJbGhjam4ZjsOZZd75CS0ViiThN2BZYR3NWaVJF8e3tleeBzTOhLo9vaTQ3ajo2a1O3xJtIJkCCOKyGBLUcdwc4mQkNGa/WrfTRkeVp0aMWwTvPA+CtNuA07muPYEC2JVdzt6SWNFqmwQxjIUHH9kq5QWk4kqDSJ8CKZkYItOCTcorRQN376rSkZJvYlgS3uBDRKRImbp6p6FsYEV3qj4v2XzrBEaUVpOnPcMwX0KzOojQuN7AVpdOIZ0OquZUYT+7PnMp2x3pT5zKvCLsgrJL3nSh/xopwk3/anaztWfc1aG31gYsw2ZFSCQM+ZJxZm/8AUQuBWnDJKLvsy+RBylt0Buh59HdNfQ8ECkL2f0FYkWICf+4hVM7nb1tMDmkKs8i/TkFJ5Ek1sWeLBxbslEPpIm1vyMXA5R2Ben7yJtHyMUTLHOwKqL4NTQTZ6HeioJ9DE9vvYhoSugn0EX2z2sUyEjsEgZI2BBW0dD2u5El+SNyFtx6HtdyhCVjvdtHYFbEdQqmxmr9v6QpRjQpZDIVwuhx7Suso9H7zu1dC6A39pXtkHo3e075kzewi5Mpy4YXPhS9V3aFm+Yfp61tcPWVr3txorYcmyAIJnU1olRwTD/6pnBy048iUUmYM2OTm2v8AwWYEY7n4czSfcVp7T04e1LrJZGMe0iM15BoAHVR1pdls3pMstTtFuCLjFp9jKNFFd6cYOLubbVspaD4rMRXmZ2rRYOiDmmzIuS4o0xvIlaQr5Vx3Nh9ISJ0XyrfPUstg+KXROlL8W/z2pryytAMmh0zo671mYDi00lO6eil6uOdN7m2Y52kcP3XPcdMt37pdYrTNoygd+hERYopXMo0XxlYIYzWtmTQNB3VWetdoERxOY3T0b/NUfanTYRK9g/UlEF0pjMZXJ6KcjLbOZHQdPgtHYeUNnY0B2MCL6E75rMxGEVvpJUWoEgEA3Gej/miiVsWDN7GIL8YXGRGwgFRt59GfOYqsRKNP8rflapWv7o+cxWHJ739nWx+xHmEh/tjtCywaMxJOgtlfruWqtzjzEgJmYokrbBEJJEN3V4rT48ko79mXyYtz2XwDugkBzhO6d+rZRbvA10IfyfoKx/2OMBi4hliyzk3LWYIMub0hpHBhQ8lpx2/Y3hppu0A4bZFMd2IHHohsjINfisqRsnozVTZ4yz7ISDlFFlHdU3NlfTJFdV1+pPWhziCKUFdySVrHBl2Np5Jr9hTIkgpQnyhRB/N9BVLbODeSezgphoaCBQaM3mipf5Gjgu+2sIFcyFtVpa4tANQbkW0zGncoxoc0aonJGxuq4HTduCtjXIYQG3mvnWq3wSOiTsnPtn3JXyFAgdTee0q2xfdu2u+ZDyIBnfXtV9iPonbXdqaXAq5M9ypbN8P2T2lJZHSn/KCA97mYrS6TaylnJ0lKzYIv5buLfFacbSirZzs8ZPI6RXg9vpWbU2tHTZvQNjsr2xGlzSADWZHcUbaTls3pcrtl2BNRd9kXvyt609if6Nu9ZeIcpO4MWUIVAmCBMm+qMOf4DPx/TNcrPvK0nUHq3XDgkUOp7dM9uhGYYjue+bnXSEu9BsbI0lIee+SsOdJ7j7BcgwSRxiLO4PinGFaaE4e4mXnSii2EtgK0dDc0dqUlsqjhtTSIcn3R3oAjGmSb9qLEnydEhzmRcTP/AI1InBeD2xHBj6jPWXYhS2t9L+qib8niC81kapbFjyNrUMV0hcJDcAJLy0n0Z29xULZ0nTM6jsC8tLvRedaxZPe/s7GL2L6LojhijapQ5aRxUJTZwkrobTKgHwjwTRl8DtEjLSjsHHLb73yuQUEE3ht/qt8EVgoSfDGo/K5TK/xf0SHIBhzF+0NmJze2Wo4jD2Aps21SoGlxvpQDa40CVYcI55p0PaeENo/V1Jji1HnSp/0jfRI++VdhOWRVwbqYMY/E6Q6ivIVnxmumXGspkydLJztA0m5EQxTguhmj9p/SqJZOi9QB4dnaKS63HtKlGswBaQJZQuc7sxpK6CpxzVnthSWRgUECxYTsc4r3N1SDm3DMRPrUXRnt6TQ/W2h+B3c4osDLfql2BRiifBRT23Jp6Fb4odMie8SPA3KVkPonbXdoUcXJO09pUYDpQyNbu0Kxu0J8kbWRMTIFNKHdEGkcUVDZNxMhOQ7XaVCK+ubgE6ltQrXyLojxpHFVWs5bd/YjI17dbtG1AWrpN97sKN2IyRROEYk7MPOfNrQc6rra4CANJ8c2tW4+WZvJ9ohiRpmo2+KjDZMUEzcVzTU6wvHXyupXUZ3EK05oTYjoFfG8pg+JKXnOUJZGiWeUuuqIcBn81KMS3HwURHDF90IJoNQdle48EVH6IpmCFkcWs5igMuHnNRSQuTk8jAU1+T2phgNwa8GVbhed5lelhMnSv3o+xRACCKlp856ICrke21wLnS0jsCrin0bl0ZxxnE0NJ8AvIv3bvOlYp+9/Z2MXsX0EQjkbh3IxlyBs5yR7vaEYSq3yXrgts4yt6swecuH5zFUWd1d6nYnVh+fwlGfD+gouj0iO935QrmXjZ4qiP9473flCsLpEez3lV3sh1ywx76bguguyYm0/pVDnU4KyEch+0/pVcuB0Shuqro56HthDw+kpxn9D2x3qSIuD3Hyn7uxSa69DPfJ793YpQok57kUtgfIC52Tx7Sq7MZsO1yqc+h2ntKtsZ9G7RlK+qiVfJfDPS2DtKELq8VdjV90dpQ0Q1KkSSIxr2e14pfaBlM97sKNcZlvtDvQtsblN97sKaL3EkUtCutoH2e6k+/aqC5X2+Rsw2mu/sNy0Y/c/ox+T7DOR2SFLt2f914WyFM5qTXNdVRjGbZVldsqeNFMvyait/d+6vOaXWaMAZVpTzpRcUEykPMyhbFCxZC/P58UaX9/aUYlmMCtIyZ6AJ7M6D2mee9NHNm3cEFAgOcDmlfrl2Z1GiT5BwQ54zTEqZ9CZ4FgEvANM5FUHZW4pdMiYLRp6VRILUYGsoY2c6u00Pm9RoEVbKbUTjunq7AvHjId5zFWW77x27sCpLptd50rBk97Oti9iCYXRG5Xh85oYHJ3BeNjgA5Q4pErdlzdBVmdUbVfYzVmz9JS+zx2zGU3iEVYH5bBt+VybItn9Egw2Mcs+78oUYj8rd3qMfpnY3sCjzZJm0E0zAnToVUfgsYW93cpw35D9p7God7X3Yj/hPguhk4jxIzndn/DmSyjsFMIhPruXRYlWe0O9DhrvUf8ACVGJjTacVwAcKkEDii4E1bF8c5bt3YuhOlRVlriZhriDnDSbpZwucHeo/wCA+CKi6olqwV4GLdp7V5ZHejd7yi4kCRoRO9dZR6N213cn4juV/JYHZXu95QrolVKJEr7oHWUI6KAU0ULJhBdVu0d6FtTspvvdhXrIgJFc/ioRxlN97sUSpgbtFD70ZFHoRrJEiTK/qQ0QZSYtiMEDLMhUVnfMrTi5/hk8lfiY+Lfi7R20PiqxEpM+a+etG22WPOcwc5mJ3jPUKqLZwAJzIpW7OTuukr6OcE2UHTm6kWGU49pQtiZTGMpG7XuRzbvOlGKLILYXYQilrRizpKcl5ZYpxZye6eTmIFQaA1BmE8/09EcCCAMYSrXKlS66cpbRrCzD2SEiBQ3ngZqxIL3C32QjLk4XTnEY0SBBF9VdYJxorLm4onMTJDWyz3IJokBINzgHPUyu3la//Dzk4614xa5oEgHTGa8imk4oloDtCjXREqA7UTOZvkCdpAVTOi7zpT3ljgZ1lj4jiHFzA8EaCS2VdbSkUMZLvOlc3J7n9nSxe1BEOYAkUVBjnP3KizQyRcbkZCgSzFVOVbF6jZJ9oOkcAqrL94w6z2OV5g6jwXlmhyiNobzeNRSt/ixtO5OL0ju7Aua8gyBIrmUnkB7pkC7sXEjGmHNltCkIy6DKUey8WlwF7lUYs6m9TEUes3iPFcHN9ZqOiXQNceyt0X+YjeqjM3uRZ5sjpNnvUCGDO1MlLpgco9oF5si5xUyT6xPFEYzNXFVuxDnHFGpv4YNUF8oBiC+alCEoTjpxu5WvDZGo4rwMJgnFqJu7kJqS5XyROL4ZCHFLbiRsK9i2t/rO4qbLI/1XcPFQi2N/quU2DQLFtDj+I8UPEOUz3vlRESzP0FC2hjgRMUr2J6K2VEzdvV0axmJClMg1LJaW40x1jyFVKq+mYD5HQoljhPLyHubjitA4zkJZxmOolX+Orl/DN5LqK+z4i9znXupsnvRUaGXAekYQf5CCNWxWYfsXM2mLDkQGvIAImQJzA1yBAmKGVKIaGJzznT3cFtSRhaC4kAkCTg6uilBrOjUmEG7ee1F8nsGCM4tE82LqBnNx2CW9w0p0/k41pLQ+QBIun1oNERpbNg5rmPxpzdfIkS0GmjTqXyXD1mdDjvaQQQ4kZiQ6Za6QOlb+34De9xcHVOorFYdwPG53FMN7gPxhpkdQd+6bS0TUKHvABN1ZDPKletffP8JcBmFYmOeJOi5ciCHAEkNmbzNuKdU18Wg8m482FkF7nAgicpb5ukN8l9MwVYYsMNMXpyymhwcGnaKE9iFEKf8AGUBtsggU9A3/APSKkfInA4tkcwsaQAxjrApK/WtfEiTNQXbSFwiUowiesKh4E5amaI52o6UaODyEbK7gXfUiG8hoeg/E/wCtYctlp4/si7K/FqJzlQ4126Ss9OHSE9bJ/kzYt5FQhe3+531qbORdnvxeDnfWsaQ7X8X7KcJ50kH2v2Q9OPSJ6s/8mau0clrKyrxCGt7Wk8XGaFdgWw+vZxuh+KzNrDsQy6TzitJM5C6cjeJkTGhVQGDHaDcBORM6UlPPMZHxKa9OyG9PVu2af/KLCP4kDgw969+x2IfxIO5rdMtOmiz0F7KVbuA/FItAOxw4hSEVlJEVlIzFZylLTPGHFT1WN6K7NC2y2L14UvYbq16xxU2WOxfmQvhbrGnUeCzoiMumN2qWaWscQvcZmkea6NfWp6jJ6K7NJ9msQviQvhbpAPWRxC50Ow/mw6fyjX9J4FZlzxIycJkDF9qpG4yHBVWkjHOKaET94TzbIZ4qeoweiuzZWew2R4mIkOWsNbP4pTVn+RWI3uhHOat7jqWKsIPNubeYZpX8JnKukiTj7SmHOH4RxPYmT1LcrknB7M2UTAti0wR8CqOArEZydCpoxFknRSalszpu717CiOaZiWwAnvkjpXQNcu2P4+BLAL4kIfD4JThfAdhdDcBFZjAEtxZTnIyFGZ0vixZmrQNpKjiiXQG2o71NKZNcu2YAWKJjdEr7ZyRwrAZYoDHxmNeyGA5pNRUrFPgNJq1s9RPiqzZwDUS4z70sMKi7QcmZzVNCP/F/BsHnharNEbEa4elAc5zg+biH1/DJwEhdiigC+fwojZ3jNK/jpzr6ThzkqLSBzcYsIvZi4zTrmCCOtK4XIp7T0mSzmTp6blbRVYx5EW6zwGl8SLJ75TbiuJEiZZQGec5LSxrZAikva4SOmh4FK8C4DYxgbEa2I4TyiMWmg0qdaZssbBdZx1+CmmxdQxh2KZMyZZq6v3VjcGN18f2XLkrLCEeC2HKQm43Tuognh1TTcF6uQCdCiTFUS2GcxpskuXIWGinJndvn1yVjYYuv3Add65coQrEIaOBIU4cHRm1d65ciKQiWQUmXHQOceBspduUYMBjiZtcCDmixDTaXCRuXLkGgqT7CDghuYv8A6sTZmdqUHYJZdN/9WJ9S5coS32R/ytgN8T+rE+pejBbAauiHP94/6ly5ElvsuGCmH1/6sT6lV9hhA/j3xHy4Yy5cgRNljbBDvAPxv7Joh0KYqb8y5coQDiM8zKqfC0ngO9cuUCcxmYX66qBgAnOeperkQM9dCEqU0+b0K6QoBxXLkQBMMSv2iVEdCiF2gS1DPuXLkQHpLtK8ER4pMbxNcuUAf//Z"/>
          <p:cNvSpPr>
            <a:spLocks noChangeAspect="1" noChangeArrowheads="1"/>
          </p:cNvSpPr>
          <p:nvPr/>
        </p:nvSpPr>
        <p:spPr bwMode="auto">
          <a:xfrm>
            <a:off x="2873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data:image/jpeg;base64,/9j/4AAQSkZJRgABAQAAAQABAAD/2wCEAAkGBxQTEhUUExQWFhQXGBoYGBcYGBwYFxgYGBsXGBgXHBQYHiggGBwlHBcXITEhJSkrLi4uFx8zODMsNygtLisBCgoKDg0OGxAQGy4kHCQsLCwsLCwsLCwsLCwsLCwsLCwsLCwsLCwsLCwsLCwsLCwsLCwsLCwsLCwsLCwsLCwsLP/AABEIANYA7AMBIgACEQEDEQH/xAAcAAACAwEBAQEAAAAAAAAAAAAEBQIDBgABBwj/xABJEAABAgMCCQgHBgQFBAMAAAABAAIDESEEMQUSIkFRYXGBkQYTMqGxwdHwI1JygpKy0hQzQlPC4UNik6IHFRYk8VRzw9M0o7P/xAAZAQACAwEAAAAAAAAAAAAAAAABAgADBAX/xAApEQACAgEEAQQDAAIDAAAAAAAAAQIRAxIhMVEEEzJBcSJhgVKhM0LB/9oADAMBAAIRAxEAPwAe2tAyiQBnvproCUCI0L85vB/0InDz5QjS+Q451lsZVWWUaERIf5zP7vpS7DOETCDSwsiC4ynMaMwogJrxwmowoi3lG+/E6irRyjdPoHgUmjNLXEAmW/xXrS7T2qlyaL1FMdM5Run0DwKsh8pSP4Z4FJBP1u3xVjS71jxPihrDoQ8hcp3SkYbjuK9PKd0pc26enFdfpl+6TCM71jxPip887SeLvFRSDpQ6dylcf4T834XHqkrf9QEy9FEv9RxokrY7/Wd8T/qVzIz/AF3fHE+tMmDSNXYfdSUGL/Tf4KbMNvJB5mNs5p50VuS5keJ+Y/8AqRPrV7LZGF0SJ/VijsiJtSBoDxhd0zODHzfwX+CgcNkE+ijf0XhBPwhH/Mif1o3/ALFB1sjS6b98WKf/ACKWiaQxuHXV9FFv/LcojD7gPu35/wADgl4tEU3udL/uRPrVMWNE9Y/HE+tByDpQxPKJ2LLm3Tlfiuv0yVcXlI+UubPwuSnnYmk/E/6lU979PW76ktk0obxOUz/yzwKrdynf+X1FKS5xzni76lUXHSeLvFTUTShseUz5/d9RUf8AUkT8vqKUGfrH+7xXYp9Y9fio5g0Ia/6kiCfo+o+KnY8PxXvDcVrQTUkOkBpMp9iSOadJ4nxTaxwMVu2tf+U0XYs0kjTm0Q/zm/C/j0V3PwvzWy9mJ9CQ1Xkzq871ZZTRp7JiPdJsQGQrIOBlqxmhOYcgJAU1LJYAikRQMzgRwr3LWByjCjP4fiB0GYMwSCCM6zM0HZrQ4M5uZxKHFzAjRoVrUoQkFSVDQphoUsgttrvSU1KOOr40EYx8SgrY3FbNswRrOoZjrVTacqL47RLxEVhiJbCiP1fE/wAVNsZxzj4n+KLiTUMmuVjXhLMZ3rD4neKk0uNA4H3n+KWhrG7HCd6vbF2cUj514pj/ANz/ABUmx3+v/e/xTJA1D+E/WOpXhzdI6lnPtUT8w/HE+pWfaYoMi/cXxPqTUyah82K31hxCnzrZUI4hZ51qiaeuJ4qo2h9+P/dE8UNLJrRoXvErxxVMQhJHxIgAONQ3HGifUoG0P/M/vf8AUhpZNY1c3aqnJWYrvWHxO8Vwc+U500zd4oOLJqD3Arub2peIrvWbxd4rwxnesOJ8UNLJqQwxRoK8IGgpdN7s46/FRY12MATTfpCGj9k1DCLJNLOZtGxKDCGgJpZoQDRQXJsYmUuKiSvCwaFBzRoVllQzwEfTN39hWktGEoTDiviNab5E1ksMy0GGcZlHCcjtEu9LY8HGcS6ZJvJqTvRIEc2vZyvCdxLJfTOVRacHUdoxZnVSvUqI5k+S54mLLLamvE2zMkSDqKR4FiSeQT0h1g06itVYLJjgEaZK2bUSqKbFUVpxkFhNsmbx2haLCFjxXHd3pVhSE0NGPQTqsscieQ1vG1AVwjQoJ1ok6cgc0jdoTcug5nDiVwZZ9I4uWmOSvhlE8bfyJeeErkdg2MC8ACVO4o0ts2r+5ThOgAgi/N0kzyJrgWOJp3YtwhGAeQRVRZbWTmRm0C+Sb89ZpnGNc/TVrLTZNPzplkpcCywtt7gELCEIjFHSNBTZnTG0WmGyJJ+cNMsUuuxhmB0rvtVkzn51d/mFlnOZnKUwXig2FF5N7oKxNRqyn/MbPjHYP4btebFVbLfZ8VlwIl/DNN+KjW4Usuk/E/6l4/CdjlKstr/qR9X9Cei+wK1RWthsLri0jiKJU6M0k00yofBPImELIZDM27pU61B1vsvnG8UscmlVQ88ep3ZnXPErjwTGE70BOvsIRTrZZtHzeK9+1QMW44pOgynxSznfwGGNq9xBEjAypIec68bHFcmppsTzGs/q9RUTEs/qjgUfX/TF9B9oCsD5toLipt+8b5zhEttFnFwlxVQiw3PaGznMZjpCqcrbdF0Y6UlYU1iYw5yFM2lVQ4SdMsM2tl6qpxZFbsfLjdCt09HWgLLbhELgBdn0g50ThaMGNcJyMiGzzmoppqhOStkm9zSJTAlPVOi0tpRcjOlboI5onMrDYTpTb7JIXIlth7uwLLPPRfHCM32GvHtKTYds0XHEMw4ghnPCaXkgSvlLMZy151vvsgLvi7VueT1lY2EJSmanSZUCxeLKU8iSNPkpQhZ+dsMYChMaP/kj/uwMQA+0XLUcjrEXWckmchQy9UnTXMvukaA1zS1wBaRIgiYIN4IN4WNsGAocDnobOhjEtGhrpuDZ55YxG5bfK1xjTZl8eUXK6Pn2H7HKIdk+tZTlBB9H51L6lyhsQLyf5fErA8qrPKHv8Fg8XJeWv2dPNjXpal0ZQWYUor4dmGgK91nBbW6iqGD2fzcSu3DG5I5E8ig6oJNlGgIzB9lGO2g8gpX9hbpd8RWiwVCqzZ+kpMmNxRbhyLI9kLouD2l7yQLx8rVKFYm3YoTONCy37R8jEMXOnitZM6Td1VJu0bUE9hmtytmDmaArhg9nqhTZY3u6TyNTckdVf7kTDsg5h4vGMBWs6svnei5pE0NgRs8P+XiF4bHDNzR1JlCwVDxRk5hq7EPacHMbEhua0AzNc92lTWiaGC/Y2+qqn2Vo/CjfsJc5xDnAzNxMvhnLqVUaDFZeA8cHcRQ8AhaDTF5sba0ClCso5oiX4j8yKh5QnIjUb1dZIfo/ed85UlwCPIs+yC5VRbENCvwrZGlwJ0aZaUF9hZr4oxwuSuyrJnUZaaKotlGhVw7P6SHt8EVDsjA5shWelSxZRYe3vCE4uO36GxyU9xnBs150LaWDB02NMvwNPEmaV2CyA0levoOC7EObbT8DQuN6jcmkdTJCMYps+M4SwS+JayxkKJGeA6TGXyD3zM5GW2WcJ43kVacUYmD3sdfjGK0nVTGbXcvrfJXBTIPOvIlEiRHTJFcUOcWieipPvLREjUutji5wTs4056ZOkfD34MiNZixDN1xpKRzjXnRAsHYOwLacqYDHRC4DRPb5klbWgZprjZZuLcemdXHFSipHNfI73J1YsIYjHGcgGk9vUsbEtLgaOFJ3tnO7QRJX2a2xK5TJES6B0gXY2tNGEou0STjNaWOeSnK91rc5oJmwHGBplY3WJZ9a00aNkmd8l845GWN1niWmTIULHjuxSGzxmEAtllZLZzk3MSVorRbYkjltu9Q6AfWWiUt2kzMsV7kMPRBju9lYHlk0c2CNXYneG8IHnJEzJ0CXVMrPcozOCNpVeDE45dT7Ns5r0dK6EloBEOlTRBworje0jajMIuxYWNoloN5lnSpuFToHwt8F28Umlsji54xct2EujuuxSexarBrKs2fpKyAwy80kPgb4LY4OFWbP0nMEuZtrf9lniqKbp9EnDLftHyMVUBmWZ6PpV7+m/aPlYvILcrd4Km9kaa3LWDMr+a9A72x8zFCGMpGNb6F+3vCTK+B4IgxlBsHYhrcysPaexGwzQblRbh93tPYpZK2KITKu9pWRgCrILanavHw6zUslCOCzJ86SrrG30Z9p3zleNbkqyyfdn2nfMVY/aiuK3M/yygFxYGiZkabws7Dwc78TaDMJTOrUtVyhjuYWua6UwZ0G68a0mfhGIQC5xrdQfStGJvSkkYs6jrdv/RTg6zFsWG7FxRjSlfmOfQnEZnpYe3vCXWK1OfFY0k1d/LmBOjUm0Uemh7e8KrM3e/Rd46Wnbs2+DTppo61vMGxRit9nwXzezx5S2LT2GK7Faecdd/LIUpe1caEGptnVztSgkap8eRoc1ywmA+Vzn258CRdzbXtLpu9YlpIlk3gVldQmYTiPGNPSOzerpl6qzj4ERtqjRecyYrYYEg0OmwOnjHFqNG3UFclzf8MmlKv9mmttontUGHzuCz/Okir3dXgrzEmek7MKOcMwzArM8LNCyIURbQDIzFRppmUoFqAIyhx3oGJI5ghsIRsRk2gTrLgup6ao57yVuaWz20Bwyh0hnU320SOULxnCyXJy1hwdOrpzqPPkJ8CDmFdSCxKyLM5KwPCkUGLMV2FLsNOnCRNucOcMghMLj0Z3paqRpUrgKsL/AHDvd7VmiOC1dua3mpuE2zExOWyskthOs/5bv6n7LbilS4ZhzxuXKFMHpDavouDh937P6Vkucs+aGf6ng1bLBTRKHKmTdfLJ0pc89uCzxY03v0eRBlvGsfI1efi3KyKPSRNo+Riji5W4dyqi9kaGuQiF0kbCb6F/tS62oKAK70dBPoYnt97Umb4HgRa3JGwKm2/w9p7CimnJGwIO13s9ruUQWWQb3be5Seq7Je7b3BWxG50rChM0ZPnSV5Zfuztd8xU2DI86SvLEMg+075lZf4laW4i5VAHEB19oSd0pAaNae8pYsNrmY7MabfXLZVuoEmda4P5X/wBh+lasUvxWxz/IgnN7o6wACLC9r9Lk3jffQ9veErssZhezEZJ06HHJlQzoW6JplF+8h7fBV5ncr/Rb4yqNX8j1jqb1obJbGhjam4ZjsOZZd75CS0ViiThN2BZYR3NWaVJF8e3tleeBzTOhLo9vaTQ3ajo2a1O3xJtIJkCCOKyGBLUcdwc4mQkNGa/WrfTRkeVp0aMWwTvPA+CtNuA07muPYEC2JVdzt6SWNFqmwQxjIUHH9kq5QWk4kqDSJ8CKZkYItOCTcorRQN376rSkZJvYlgS3uBDRKRImbp6p6FsYEV3qj4v2XzrBEaUVpOnPcMwX0KzOojQuN7AVpdOIZ0OquZUYT+7PnMp2x3pT5zKvCLsgrJL3nSh/xopwk3/anaztWfc1aG31gYsw2ZFSCQM+ZJxZm/8AUQuBWnDJKLvsy+RBylt0Buh59HdNfQ8ECkL2f0FYkWICf+4hVM7nb1tMDmkKs8i/TkFJ5Ek1sWeLBxbslEPpIm1vyMXA5R2Ben7yJtHyMUTLHOwKqL4NTQTZ6HeioJ9DE9vvYhoSugn0EX2z2sUyEjsEgZI2BBW0dD2u5El+SNyFtx6HtdyhCVjvdtHYFbEdQqmxmr9v6QpRjQpZDIVwuhx7Suso9H7zu1dC6A39pXtkHo3e075kzewi5Mpy4YXPhS9V3aFm+Yfp61tcPWVr3txorYcmyAIJnU1olRwTD/6pnBy048iUUmYM2OTm2v8AwWYEY7n4czSfcVp7T04e1LrJZGMe0iM15BoAHVR1pdls3pMstTtFuCLjFp9jKNFFd6cYOLubbVspaD4rMRXmZ2rRYOiDmmzIuS4o0xvIlaQr5Vx3Nh9ISJ0XyrfPUstg+KXROlL8W/z2pryytAMmh0zo671mYDi00lO6eil6uOdN7m2Y52kcP3XPcdMt37pdYrTNoygd+hERYopXMo0XxlYIYzWtmTQNB3VWetdoERxOY3T0b/NUfanTYRK9g/UlEF0pjMZXJ6KcjLbOZHQdPgtHYeUNnY0B2MCL6E75rMxGEVvpJUWoEgEA3Gej/miiVsWDN7GIL8YXGRGwgFRt59GfOYqsRKNP8rflapWv7o+cxWHJ739nWx+xHmEh/tjtCywaMxJOgtlfruWqtzjzEgJmYokrbBEJJEN3V4rT48ko79mXyYtz2XwDugkBzhO6d+rZRbvA10IfyfoKx/2OMBi4hliyzk3LWYIMub0hpHBhQ8lpx2/Y3hppu0A4bZFMd2IHHohsjINfisqRsnozVTZ4yz7ISDlFFlHdU3NlfTJFdV1+pPWhziCKUFdySVrHBl2Np5Jr9hTIkgpQnyhRB/N9BVLbODeSezgphoaCBQaM3mipf5Gjgu+2sIFcyFtVpa4tANQbkW0zGncoxoc0aonJGxuq4HTduCtjXIYQG3mvnWq3wSOiTsnPtn3JXyFAgdTee0q2xfdu2u+ZDyIBnfXtV9iPonbXdqaXAq5M9ypbN8P2T2lJZHSn/KCA97mYrS6TaylnJ0lKzYIv5buLfFacbSirZzs8ZPI6RXg9vpWbU2tHTZvQNjsr2xGlzSADWZHcUbaTls3pcrtl2BNRd9kXvyt609if6Nu9ZeIcpO4MWUIVAmCBMm+qMOf4DPx/TNcrPvK0nUHq3XDgkUOp7dM9uhGYYjue+bnXSEu9BsbI0lIee+SsOdJ7j7BcgwSRxiLO4PinGFaaE4e4mXnSii2EtgK0dDc0dqUlsqjhtTSIcn3R3oAjGmSb9qLEnydEhzmRcTP/AI1InBeD2xHBj6jPWXYhS2t9L+qib8niC81kapbFjyNrUMV0hcJDcAJLy0n0Z29xULZ0nTM6jsC8tLvRedaxZPe/s7GL2L6LojhijapQ5aRxUJTZwkrobTKgHwjwTRl8DtEjLSjsHHLb73yuQUEE3ht/qt8EVgoSfDGo/K5TK/xf0SHIBhzF+0NmJze2Wo4jD2Aps21SoGlxvpQDa40CVYcI55p0PaeENo/V1Jji1HnSp/0jfRI++VdhOWRVwbqYMY/E6Q6ivIVnxmumXGspkydLJztA0m5EQxTguhmj9p/SqJZOi9QB4dnaKS63HtKlGswBaQJZQuc7sxpK6CpxzVnthSWRgUECxYTsc4r3N1SDm3DMRPrUXRnt6TQ/W2h+B3c4osDLfql2BRiifBRT23Jp6Fb4odMie8SPA3KVkPonbXdoUcXJO09pUYDpQyNbu0Kxu0J8kbWRMTIFNKHdEGkcUVDZNxMhOQ7XaVCK+ubgE6ltQrXyLojxpHFVWs5bd/YjI17dbtG1AWrpN97sKN2IyRROEYk7MPOfNrQc6rra4CANJ8c2tW4+WZvJ9ohiRpmo2+KjDZMUEzcVzTU6wvHXyupXUZ3EK05oTYjoFfG8pg+JKXnOUJZGiWeUuuqIcBn81KMS3HwURHDF90IJoNQdle48EVH6IpmCFkcWs5igMuHnNRSQuTk8jAU1+T2phgNwa8GVbhed5lelhMnSv3o+xRACCKlp856ICrke21wLnS0jsCrin0bl0ZxxnE0NJ8AvIv3bvOlYp+9/Z2MXsX0EQjkbh3IxlyBs5yR7vaEYSq3yXrgts4yt6swecuH5zFUWd1d6nYnVh+fwlGfD+gouj0iO935QrmXjZ4qiP9473flCsLpEez3lV3sh1ywx76bguguyYm0/pVDnU4KyEch+0/pVcuB0Shuqro56HthDw+kpxn9D2x3qSIuD3Hyn7uxSa69DPfJ793YpQok57kUtgfIC52Tx7Sq7MZsO1yqc+h2ntKtsZ9G7RlK+qiVfJfDPS2DtKELq8VdjV90dpQ0Q1KkSSIxr2e14pfaBlM97sKNcZlvtDvQtsblN97sKaL3EkUtCutoH2e6k+/aqC5X2+Rsw2mu/sNy0Y/c/ox+T7DOR2SFLt2f914WyFM5qTXNdVRjGbZVldsqeNFMvyait/d+6vOaXWaMAZVpTzpRcUEykPMyhbFCxZC/P58UaX9/aUYlmMCtIyZ6AJ7M6D2mee9NHNm3cEFAgOcDmlfrl2Z1GiT5BwQ54zTEqZ9CZ4FgEvANM5FUHZW4pdMiYLRp6VRILUYGsoY2c6u00Pm9RoEVbKbUTjunq7AvHjId5zFWW77x27sCpLptd50rBk97Oti9iCYXRG5Xh85oYHJ3BeNjgA5Q4pErdlzdBVmdUbVfYzVmz9JS+zx2zGU3iEVYH5bBt+VybItn9Egw2Mcs+78oUYj8rd3qMfpnY3sCjzZJm0E0zAnToVUfgsYW93cpw35D9p7God7X3Yj/hPguhk4jxIzndn/DmSyjsFMIhPruXRYlWe0O9DhrvUf8ACVGJjTacVwAcKkEDii4E1bF8c5bt3YuhOlRVlriZhriDnDSbpZwucHeo/wCA+CKi6olqwV4GLdp7V5ZHejd7yi4kCRoRO9dZR6N213cn4juV/JYHZXu95QrolVKJEr7oHWUI6KAU0ULJhBdVu0d6FtTspvvdhXrIgJFc/ioRxlN97sUSpgbtFD70ZFHoRrJEiTK/qQ0QZSYtiMEDLMhUVnfMrTi5/hk8lfiY+Lfi7R20PiqxEpM+a+etG22WPOcwc5mJ3jPUKqLZwAJzIpW7OTuukr6OcE2UHTm6kWGU49pQtiZTGMpG7XuRzbvOlGKLILYXYQilrRizpKcl5ZYpxZye6eTmIFQaA1BmE8/09EcCCAMYSrXKlS66cpbRrCzD2SEiBQ3ngZqxIL3C32QjLk4XTnEY0SBBF9VdYJxorLm4onMTJDWyz3IJokBINzgHPUyu3la//Dzk4614xa5oEgHTGa8imk4oloDtCjXREqA7UTOZvkCdpAVTOi7zpT3ljgZ1lj4jiHFzA8EaCS2VdbSkUMZLvOlc3J7n9nSxe1BEOYAkUVBjnP3KizQyRcbkZCgSzFVOVbF6jZJ9oOkcAqrL94w6z2OV5g6jwXlmhyiNobzeNRSt/ixtO5OL0ju7Aua8gyBIrmUnkB7pkC7sXEjGmHNltCkIy6DKUey8WlwF7lUYs6m9TEUes3iPFcHN9ZqOiXQNceyt0X+YjeqjM3uRZ5sjpNnvUCGDO1MlLpgco9oF5si5xUyT6xPFEYzNXFVuxDnHFGpv4YNUF8oBiC+alCEoTjpxu5WvDZGo4rwMJgnFqJu7kJqS5XyROL4ZCHFLbiRsK9i2t/rO4qbLI/1XcPFQi2N/quU2DQLFtDj+I8UPEOUz3vlRESzP0FC2hjgRMUr2J6K2VEzdvV0axmJClMg1LJaW40x1jyFVKq+mYD5HQoljhPLyHubjitA4zkJZxmOolX+Orl/DN5LqK+z4i9znXupsnvRUaGXAekYQf5CCNWxWYfsXM2mLDkQGvIAImQJzA1yBAmKGVKIaGJzznT3cFtSRhaC4kAkCTg6uilBrOjUmEG7ee1F8nsGCM4tE82LqBnNx2CW9w0p0/k41pLQ+QBIun1oNERpbNg5rmPxpzdfIkS0GmjTqXyXD1mdDjvaQQQ4kZiQ6Za6QOlb+34De9xcHVOorFYdwPG53FMN7gPxhpkdQd+6bS0TUKHvABN1ZDPKletffP8JcBmFYmOeJOi5ciCHAEkNmbzNuKdU18Wg8m482FkF7nAgicpb5ukN8l9MwVYYsMNMXpyymhwcGnaKE9iFEKf8AGUBtsggU9A3/APSKkfInA4tkcwsaQAxjrApK/WtfEiTNQXbSFwiUowiesKh4E5amaI52o6UaODyEbK7gXfUiG8hoeg/E/wCtYctlp4/si7K/FqJzlQ4126Ss9OHSE9bJ/kzYt5FQhe3+531qbORdnvxeDnfWsaQ7X8X7KcJ50kH2v2Q9OPSJ6s/8mau0clrKyrxCGt7Wk8XGaFdgWw+vZxuh+KzNrDsQy6TzitJM5C6cjeJkTGhVQGDHaDcBORM6UlPPMZHxKa9OyG9PVu2af/KLCP4kDgw969+x2IfxIO5rdMtOmiz0F7KVbuA/FItAOxw4hSEVlJEVlIzFZylLTPGHFT1WN6K7NC2y2L14UvYbq16xxU2WOxfmQvhbrGnUeCzoiMumN2qWaWscQvcZmkea6NfWp6jJ6K7NJ9msQviQvhbpAPWRxC50Ow/mw6fyjX9J4FZlzxIycJkDF9qpG4yHBVWkjHOKaET94TzbIZ4qeoweiuzZWew2R4mIkOWsNbP4pTVn+RWI3uhHOat7jqWKsIPNubeYZpX8JnKukiTj7SmHOH4RxPYmT1LcrknB7M2UTAti0wR8CqOArEZydCpoxFknRSalszpu717CiOaZiWwAnvkjpXQNcu2P4+BLAL4kIfD4JThfAdhdDcBFZjAEtxZTnIyFGZ0vixZmrQNpKjiiXQG2o71NKZNcu2YAWKJjdEr7ZyRwrAZYoDHxmNeyGA5pNRUrFPgNJq1s9RPiqzZwDUS4z70sMKi7QcmZzVNCP/F/BsHnharNEbEa4elAc5zg+biH1/DJwEhdiigC+fwojZ3jNK/jpzr6ThzkqLSBzcYsIvZi4zTrmCCOtK4XIp7T0mSzmTp6blbRVYx5EW6zwGl8SLJ75TbiuJEiZZQGec5LSxrZAikva4SOmh4FK8C4DYxgbEa2I4TyiMWmg0qdaZssbBdZx1+CmmxdQxh2KZMyZZq6v3VjcGN18f2XLkrLCEeC2HKQm43Tuognh1TTcF6uQCdCiTFUS2GcxpskuXIWGinJndvn1yVjYYuv3Add65coQrEIaOBIU4cHRm1d65ciKQiWQUmXHQOceBspduUYMBjiZtcCDmixDTaXCRuXLkGgqT7CDghuYv8A6sTZmdqUHYJZdN/9WJ9S5coS32R/ytgN8T+rE+pejBbAauiHP94/6ly5ElvsuGCmH1/6sT6lV9hhA/j3xHy4Yy5cgRNljbBDvAPxv7Joh0KYqb8y5coQDiM8zKqfC0ngO9cuUCcxmYX66qBgAnOeperkQM9dCEqU0+b0K6QoBxXLkQBMMSv2iVEdCiF2gS1DPuXLkQHpLtK8ER4pMbxNcuUAf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1843088"/>
            <a:ext cx="4238625" cy="384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0" descr="data:image/jpeg;base64,/9j/4AAQSkZJRgABAQAAAQABAAD/2wCEAAkGBxQTEhUUExQWFhQXGBoYGBcYGBwYFxgYGBsXGBgXHBQYHiggGBwlHBcXITEhJSkrLi4uFx8zODMsNygtLisBCgoKDg0OGxAQGy4kHCQsLCwsLCwsLCwsLCwsLCwsLCwsLCwsLCwsLCwsLCwsLCwsLCwsLCwsLCwsLCwsLCwsLP/AABEIANYA7AMBIgACEQEDEQH/xAAcAAACAwEBAQEAAAAAAAAAAAAEBQIDBgABBwj/xABJEAABAgMCCQgHBgQFBAMAAAABAAIDESEEMQUSIkFRYXGBkQYTMqGxwdHwI1JygpKy0hQzQlPC4UNik6IHFRYk8VRzw9M0o7P/xAAZAQACAwEAAAAAAAAAAAAAAAABAgADBAX/xAApEQACAgEEAQQDAAIDAAAAAAAAAQIRAxIhMVEEEzJBcSJhgVKhM0LB/9oADAMBAAIRAxEAPwAe2tAyiQBnvproCUCI0L85vB/0InDz5QjS+Q451lsZVWWUaERIf5zP7vpS7DOETCDSwsiC4ynMaMwogJrxwmowoi3lG+/E6irRyjdPoHgUmjNLXEAmW/xXrS7T2qlyaL1FMdM5Run0DwKsh8pSP4Z4FJBP1u3xVjS71jxPihrDoQ8hcp3SkYbjuK9PKd0pc26enFdfpl+6TCM71jxPip887SeLvFRSDpQ6dylcf4T834XHqkrf9QEy9FEv9RxokrY7/Wd8T/qVzIz/AF3fHE+tMmDSNXYfdSUGL/Tf4KbMNvJB5mNs5p50VuS5keJ+Y/8AqRPrV7LZGF0SJ/VijsiJtSBoDxhd0zODHzfwX+CgcNkE+ijf0XhBPwhH/Mif1o3/ALFB1sjS6b98WKf/ACKWiaQxuHXV9FFv/LcojD7gPu35/wADgl4tEU3udL/uRPrVMWNE9Y/HE+tByDpQxPKJ2LLm3Tlfiuv0yVcXlI+UubPwuSnnYmk/E/6lU979PW76ktk0obxOUz/yzwKrdynf+X1FKS5xzni76lUXHSeLvFTUTShseUz5/d9RUf8AUkT8vqKUGfrH+7xXYp9Y9fio5g0Ia/6kiCfo+o+KnY8PxXvDcVrQTUkOkBpMp9iSOadJ4nxTaxwMVu2tf+U0XYs0kjTm0Q/zm/C/j0V3PwvzWy9mJ9CQ1Xkzq871ZZTRp7JiPdJsQGQrIOBlqxmhOYcgJAU1LJYAikRQMzgRwr3LWByjCjP4fiB0GYMwSCCM6zM0HZrQ4M5uZxKHFzAjRoVrUoQkFSVDQphoUsgttrvSU1KOOr40EYx8SgrY3FbNswRrOoZjrVTacqL47RLxEVhiJbCiP1fE/wAVNsZxzj4n+KLiTUMmuVjXhLMZ3rD4neKk0uNA4H3n+KWhrG7HCd6vbF2cUj514pj/ANz/ABUmx3+v/e/xTJA1D+E/WOpXhzdI6lnPtUT8w/HE+pWfaYoMi/cXxPqTUyah82K31hxCnzrZUI4hZ51qiaeuJ4qo2h9+P/dE8UNLJrRoXvErxxVMQhJHxIgAONQ3HGifUoG0P/M/vf8AUhpZNY1c3aqnJWYrvWHxO8Vwc+U500zd4oOLJqD3Arub2peIrvWbxd4rwxnesOJ8UNLJqQwxRoK8IGgpdN7s46/FRY12MATTfpCGj9k1DCLJNLOZtGxKDCGgJpZoQDRQXJsYmUuKiSvCwaFBzRoVllQzwEfTN39hWktGEoTDiviNab5E1ksMy0GGcZlHCcjtEu9LY8HGcS6ZJvJqTvRIEc2vZyvCdxLJfTOVRacHUdoxZnVSvUqI5k+S54mLLLamvE2zMkSDqKR4FiSeQT0h1g06itVYLJjgEaZK2bUSqKbFUVpxkFhNsmbx2haLCFjxXHd3pVhSE0NGPQTqsscieQ1vG1AVwjQoJ1ok6cgc0jdoTcug5nDiVwZZ9I4uWmOSvhlE8bfyJeeErkdg2MC8ACVO4o0ts2r+5ThOgAgi/N0kzyJrgWOJp3YtwhGAeQRVRZbWTmRm0C+Sb89ZpnGNc/TVrLTZNPzplkpcCywtt7gELCEIjFHSNBTZnTG0WmGyJJ+cNMsUuuxhmB0rvtVkzn51d/mFlnOZnKUwXig2FF5N7oKxNRqyn/MbPjHYP4btebFVbLfZ8VlwIl/DNN+KjW4Usuk/E/6l4/CdjlKstr/qR9X9Cei+wK1RWthsLri0jiKJU6M0k00yofBPImELIZDM27pU61B1vsvnG8UscmlVQ88ep3ZnXPErjwTGE70BOvsIRTrZZtHzeK9+1QMW44pOgynxSznfwGGNq9xBEjAypIec68bHFcmppsTzGs/q9RUTEs/qjgUfX/TF9B9oCsD5toLipt+8b5zhEttFnFwlxVQiw3PaGznMZjpCqcrbdF0Y6UlYU1iYw5yFM2lVQ4SdMsM2tl6qpxZFbsfLjdCt09HWgLLbhELgBdn0g50ThaMGNcJyMiGzzmoppqhOStkm9zSJTAlPVOi0tpRcjOlboI5onMrDYTpTb7JIXIlth7uwLLPPRfHCM32GvHtKTYds0XHEMw4ghnPCaXkgSvlLMZy151vvsgLvi7VueT1lY2EJSmanSZUCxeLKU8iSNPkpQhZ+dsMYChMaP/kj/uwMQA+0XLUcjrEXWckmchQy9UnTXMvukaA1zS1wBaRIgiYIN4IN4WNsGAocDnobOhjEtGhrpuDZ55YxG5bfK1xjTZl8eUXK6Pn2H7HKIdk+tZTlBB9H51L6lyhsQLyf5fErA8qrPKHv8Fg8XJeWv2dPNjXpal0ZQWYUor4dmGgK91nBbW6iqGD2fzcSu3DG5I5E8ig6oJNlGgIzB9lGO2g8gpX9hbpd8RWiwVCqzZ+kpMmNxRbhyLI9kLouD2l7yQLx8rVKFYm3YoTONCy37R8jEMXOnitZM6Td1VJu0bUE9hmtytmDmaArhg9nqhTZY3u6TyNTckdVf7kTDsg5h4vGMBWs6svnei5pE0NgRs8P+XiF4bHDNzR1JlCwVDxRk5hq7EPacHMbEhua0AzNc92lTWiaGC/Y2+qqn2Vo/CjfsJc5xDnAzNxMvhnLqVUaDFZeA8cHcRQ8AhaDTF5sba0ClCso5oiX4j8yKh5QnIjUb1dZIfo/ed85UlwCPIs+yC5VRbENCvwrZGlwJ0aZaUF9hZr4oxwuSuyrJnUZaaKotlGhVw7P6SHt8EVDsjA5shWelSxZRYe3vCE4uO36GxyU9xnBs150LaWDB02NMvwNPEmaV2CyA0levoOC7EObbT8DQuN6jcmkdTJCMYps+M4SwS+JayxkKJGeA6TGXyD3zM5GW2WcJ43kVacUYmD3sdfjGK0nVTGbXcvrfJXBTIPOvIlEiRHTJFcUOcWieipPvLREjUutji5wTs4056ZOkfD34MiNZixDN1xpKRzjXnRAsHYOwLacqYDHRC4DRPb5klbWgZprjZZuLcemdXHFSipHNfI73J1YsIYjHGcgGk9vUsbEtLgaOFJ3tnO7QRJX2a2xK5TJES6B0gXY2tNGEou0STjNaWOeSnK91rc5oJmwHGBplY3WJZ9a00aNkmd8l845GWN1niWmTIULHjuxSGzxmEAtllZLZzk3MSVorRbYkjltu9Q6AfWWiUt2kzMsV7kMPRBju9lYHlk0c2CNXYneG8IHnJEzJ0CXVMrPcozOCNpVeDE45dT7Ns5r0dK6EloBEOlTRBworje0jajMIuxYWNoloN5lnSpuFToHwt8F28Umlsji54xct2EujuuxSexarBrKs2fpKyAwy80kPgb4LY4OFWbP0nMEuZtrf9lniqKbp9EnDLftHyMVUBmWZ6PpV7+m/aPlYvILcrd4Km9kaa3LWDMr+a9A72x8zFCGMpGNb6F+3vCTK+B4IgxlBsHYhrcysPaexGwzQblRbh93tPYpZK2KITKu9pWRgCrILanavHw6zUslCOCzJ86SrrG30Z9p3zleNbkqyyfdn2nfMVY/aiuK3M/yygFxYGiZkabws7Dwc78TaDMJTOrUtVyhjuYWua6UwZ0G68a0mfhGIQC5xrdQfStGJvSkkYs6jrdv/RTg6zFsWG7FxRjSlfmOfQnEZnpYe3vCXWK1OfFY0k1d/LmBOjUm0Uemh7e8KrM3e/Rd46Wnbs2+DTppo61vMGxRit9nwXzezx5S2LT2GK7Faecdd/LIUpe1caEGptnVztSgkap8eRoc1ywmA+Vzn258CRdzbXtLpu9YlpIlk3gVldQmYTiPGNPSOzerpl6qzj4ERtqjRecyYrYYEg0OmwOnjHFqNG3UFclzf8MmlKv9mmttontUGHzuCz/Okir3dXgrzEmek7MKOcMwzArM8LNCyIURbQDIzFRppmUoFqAIyhx3oGJI5ghsIRsRk2gTrLgup6ao57yVuaWz20Bwyh0hnU320SOULxnCyXJy1hwdOrpzqPPkJ8CDmFdSCxKyLM5KwPCkUGLMV2FLsNOnCRNucOcMghMLj0Z3paqRpUrgKsL/AHDvd7VmiOC1dua3mpuE2zExOWyskthOs/5bv6n7LbilS4ZhzxuXKFMHpDavouDh937P6Vkucs+aGf6ng1bLBTRKHKmTdfLJ0pc89uCzxY03v0eRBlvGsfI1efi3KyKPSRNo+Riji5W4dyqi9kaGuQiF0kbCb6F/tS62oKAK70dBPoYnt97Umb4HgRa3JGwKm2/w9p7CimnJGwIO13s9ruUQWWQb3be5Seq7Je7b3BWxG50rChM0ZPnSV5Zfuztd8xU2DI86SvLEMg+075lZf4laW4i5VAHEB19oSd0pAaNae8pYsNrmY7MabfXLZVuoEmda4P5X/wBh+lasUvxWxz/IgnN7o6wACLC9r9Lk3jffQ9veErssZhezEZJ06HHJlQzoW6JplF+8h7fBV5ncr/Rb4yqNX8j1jqb1obJbGhjam4ZjsOZZd75CS0ViiThN2BZYR3NWaVJF8e3tleeBzTOhLo9vaTQ3ajo2a1O3xJtIJkCCOKyGBLUcdwc4mQkNGa/WrfTRkeVp0aMWwTvPA+CtNuA07muPYEC2JVdzt6SWNFqmwQxjIUHH9kq5QWk4kqDSJ8CKZkYItOCTcorRQN376rSkZJvYlgS3uBDRKRImbp6p6FsYEV3qj4v2XzrBEaUVpOnPcMwX0KzOojQuN7AVpdOIZ0OquZUYT+7PnMp2x3pT5zKvCLsgrJL3nSh/xopwk3/anaztWfc1aG31gYsw2ZFSCQM+ZJxZm/8AUQuBWnDJKLvsy+RBylt0Buh59HdNfQ8ECkL2f0FYkWICf+4hVM7nb1tMDmkKs8i/TkFJ5Ek1sWeLBxbslEPpIm1vyMXA5R2Ben7yJtHyMUTLHOwKqL4NTQTZ6HeioJ9DE9vvYhoSugn0EX2z2sUyEjsEgZI2BBW0dD2u5El+SNyFtx6HtdyhCVjvdtHYFbEdQqmxmr9v6QpRjQpZDIVwuhx7Suso9H7zu1dC6A39pXtkHo3e075kzewi5Mpy4YXPhS9V3aFm+Yfp61tcPWVr3txorYcmyAIJnU1olRwTD/6pnBy048iUUmYM2OTm2v8AwWYEY7n4czSfcVp7T04e1LrJZGMe0iM15BoAHVR1pdls3pMstTtFuCLjFp9jKNFFd6cYOLubbVspaD4rMRXmZ2rRYOiDmmzIuS4o0xvIlaQr5Vx3Nh9ISJ0XyrfPUstg+KXROlL8W/z2pryytAMmh0zo671mYDi00lO6eil6uOdN7m2Y52kcP3XPcdMt37pdYrTNoygd+hERYopXMo0XxlYIYzWtmTQNB3VWetdoERxOY3T0b/NUfanTYRK9g/UlEF0pjMZXJ6KcjLbOZHQdPgtHYeUNnY0B2MCL6E75rMxGEVvpJUWoEgEA3Gej/miiVsWDN7GIL8YXGRGwgFRt59GfOYqsRKNP8rflapWv7o+cxWHJ739nWx+xHmEh/tjtCywaMxJOgtlfruWqtzjzEgJmYokrbBEJJEN3V4rT48ko79mXyYtz2XwDugkBzhO6d+rZRbvA10IfyfoKx/2OMBi4hliyzk3LWYIMub0hpHBhQ8lpx2/Y3hppu0A4bZFMd2IHHohsjINfisqRsnozVTZ4yz7ISDlFFlHdU3NlfTJFdV1+pPWhziCKUFdySVrHBl2Np5Jr9hTIkgpQnyhRB/N9BVLbODeSezgphoaCBQaM3mipf5Gjgu+2sIFcyFtVpa4tANQbkW0zGncoxoc0aonJGxuq4HTduCtjXIYQG3mvnWq3wSOiTsnPtn3JXyFAgdTee0q2xfdu2u+ZDyIBnfXtV9iPonbXdqaXAq5M9ypbN8P2T2lJZHSn/KCA97mYrS6TaylnJ0lKzYIv5buLfFacbSirZzs8ZPI6RXg9vpWbU2tHTZvQNjsr2xGlzSADWZHcUbaTls3pcrtl2BNRd9kXvyt609if6Nu9ZeIcpO4MWUIVAmCBMm+qMOf4DPx/TNcrPvK0nUHq3XDgkUOp7dM9uhGYYjue+bnXSEu9BsbI0lIee+SsOdJ7j7BcgwSRxiLO4PinGFaaE4e4mXnSii2EtgK0dDc0dqUlsqjhtTSIcn3R3oAjGmSb9qLEnydEhzmRcTP/AI1InBeD2xHBj6jPWXYhS2t9L+qib8niC81kapbFjyNrUMV0hcJDcAJLy0n0Z29xULZ0nTM6jsC8tLvRedaxZPe/s7GL2L6LojhijapQ5aRxUJTZwkrobTKgHwjwTRl8DtEjLSjsHHLb73yuQUEE3ht/qt8EVgoSfDGo/K5TK/xf0SHIBhzF+0NmJze2Wo4jD2Aps21SoGlxvpQDa40CVYcI55p0PaeENo/V1Jji1HnSp/0jfRI++VdhOWRVwbqYMY/E6Q6ivIVnxmumXGspkydLJztA0m5EQxTguhmj9p/SqJZOi9QB4dnaKS63HtKlGswBaQJZQuc7sxpK6CpxzVnthSWRgUECxYTsc4r3N1SDm3DMRPrUXRnt6TQ/W2h+B3c4osDLfql2BRiifBRT23Jp6Fb4odMie8SPA3KVkPonbXdoUcXJO09pUYDpQyNbu0Kxu0J8kbWRMTIFNKHdEGkcUVDZNxMhOQ7XaVCK+ubgE6ltQrXyLojxpHFVWs5bd/YjI17dbtG1AWrpN97sKN2IyRROEYk7MPOfNrQc6rra4CANJ8c2tW4+WZvJ9ohiRpmo2+KjDZMUEzcVzTU6wvHXyupXUZ3EK05oTYjoFfG8pg+JKXnOUJZGiWeUuuqIcBn81KMS3HwURHDF90IJoNQdle48EVH6IpmCFkcWs5igMuHnNRSQuTk8jAU1+T2phgNwa8GVbhed5lelhMnSv3o+xRACCKlp856ICrke21wLnS0jsCrin0bl0ZxxnE0NJ8AvIv3bvOlYp+9/Z2MXsX0EQjkbh3IxlyBs5yR7vaEYSq3yXrgts4yt6swecuH5zFUWd1d6nYnVh+fwlGfD+gouj0iO935QrmXjZ4qiP9473flCsLpEez3lV3sh1ywx76bguguyYm0/pVDnU4KyEch+0/pVcuB0Shuqro56HthDw+kpxn9D2x3qSIuD3Hyn7uxSa69DPfJ793YpQok57kUtgfIC52Tx7Sq7MZsO1yqc+h2ntKtsZ9G7RlK+qiVfJfDPS2DtKELq8VdjV90dpQ0Q1KkSSIxr2e14pfaBlM97sKNcZlvtDvQtsblN97sKaL3EkUtCutoH2e6k+/aqC5X2+Rsw2mu/sNy0Y/c/ox+T7DOR2SFLt2f914WyFM5qTXNdVRjGbZVldsqeNFMvyait/d+6vOaXWaMAZVpTzpRcUEykPMyhbFCxZC/P58UaX9/aUYlmMCtIyZ6AJ7M6D2mee9NHNm3cEFAgOcDmlfrl2Z1GiT5BwQ54zTEqZ9CZ4FgEvANM5FUHZW4pdMiYLRp6VRILUYGsoY2c6u00Pm9RoEVbKbUTjunq7AvHjId5zFWW77x27sCpLptd50rBk97Oti9iCYXRG5Xh85oYHJ3BeNjgA5Q4pErdlzdBVmdUbVfYzVmz9JS+zx2zGU3iEVYH5bBt+VybItn9Egw2Mcs+78oUYj8rd3qMfpnY3sCjzZJm0E0zAnToVUfgsYW93cpw35D9p7God7X3Yj/hPguhk4jxIzndn/DmSyjsFMIhPruXRYlWe0O9DhrvUf8ACVGJjTacVwAcKkEDii4E1bF8c5bt3YuhOlRVlriZhriDnDSbpZwucHeo/wCA+CKi6olqwV4GLdp7V5ZHejd7yi4kCRoRO9dZR6N213cn4juV/JYHZXu95QrolVKJEr7oHWUI6KAU0ULJhBdVu0d6FtTspvvdhXrIgJFc/ioRxlN97sUSpgbtFD70ZFHoRrJEiTK/qQ0QZSYtiMEDLMhUVnfMrTi5/hk8lfiY+Lfi7R20PiqxEpM+a+etG22WPOcwc5mJ3jPUKqLZwAJzIpW7OTuukr6OcE2UHTm6kWGU49pQtiZTGMpG7XuRzbvOlGKLILYXYQilrRizpKcl5ZYpxZye6eTmIFQaA1BmE8/09EcCCAMYSrXKlS66cpbRrCzD2SEiBQ3ngZqxIL3C32QjLk4XTnEY0SBBF9VdYJxorLm4onMTJDWyz3IJokBINzgHPUyu3la//Dzk4614xa5oEgHTGa8imk4oloDtCjXREqA7UTOZvkCdpAVTOi7zpT3ljgZ1lj4jiHFzA8EaCS2VdbSkUMZLvOlc3J7n9nSxe1BEOYAkUVBjnP3KizQyRcbkZCgSzFVOVbF6jZJ9oOkcAqrL94w6z2OV5g6jwXlmhyiNobzeNRSt/ixtO5OL0ju7Aua8gyBIrmUnkB7pkC7sXEjGmHNltCkIy6DKUey8WlwF7lUYs6m9TEUes3iPFcHN9ZqOiXQNceyt0X+YjeqjM3uRZ5sjpNnvUCGDO1MlLpgco9oF5si5xUyT6xPFEYzNXFVuxDnHFGpv4YNUF8oBiC+alCEoTjpxu5WvDZGo4rwMJgnFqJu7kJqS5XyROL4ZCHFLbiRsK9i2t/rO4qbLI/1XcPFQi2N/quU2DQLFtDj+I8UPEOUz3vlRESzP0FC2hjgRMUr2J6K2VEzdvV0axmJClMg1LJaW40x1jyFVKq+mYD5HQoljhPLyHubjitA4zkJZxmOolX+Orl/DN5LqK+z4i9znXupsnvRUaGXAekYQf5CCNWxWYfsXM2mLDkQGvIAImQJzA1yBAmKGVKIaGJzznT3cFtSRhaC4kAkCTg6uilBrOjUmEG7ee1F8nsGCM4tE82LqBnNx2CW9w0p0/k41pLQ+QBIun1oNERpbNg5rmPxpzdfIkS0GmjTqXyXD1mdDjvaQQQ4kZiQ6Za6QOlb+34De9xcHVOorFYdwPG53FMN7gPxhpkdQd+6bS0TUKHvABN1ZDPKletffP8JcBmFYmOeJOi5ciCHAEkNmbzNuKdU18Wg8m482FkF7nAgicpb5ukN8l9MwVYYsMNMXpyymhwcGnaKE9iFEKf8AGUBtsggU9A3/APSKkfInA4tkcwsaQAxjrApK/WtfEiTNQXbSFwiUowiesKh4E5amaI52o6UaODyEbK7gXfUiG8hoeg/E/wCtYctlp4/si7K/FqJzlQ4126Ss9OHSE9bJ/kzYt5FQhe3+531qbORdnvxeDnfWsaQ7X8X7KcJ50kH2v2Q9OPSJ6s/8mau0clrKyrxCGt7Wk8XGaFdgWw+vZxuh+KzNrDsQy6TzitJM5C6cjeJkTGhVQGDHaDcBORM6UlPPMZHxKa9OyG9PVu2af/KLCP4kDgw969+x2IfxIO5rdMtOmiz0F7KVbuA/FItAOxw4hSEVlJEVlIzFZylLTPGHFT1WN6K7NC2y2L14UvYbq16xxU2WOxfmQvhbrGnUeCzoiMumN2qWaWscQvcZmkea6NfWp6jJ6K7NJ9msQviQvhbpAPWRxC50Ow/mw6fyjX9J4FZlzxIycJkDF9qpG4yHBVWkjHOKaET94TzbIZ4qeoweiuzZWew2R4mIkOWsNbP4pTVn+RWI3uhHOat7jqWKsIPNubeYZpX8JnKukiTj7SmHOH4RxPYmT1LcrknB7M2UTAti0wR8CqOArEZydCpoxFknRSalszpu717CiOaZiWwAnvkjpXQNcu2P4+BLAL4kIfD4JThfAdhdDcBFZjAEtxZTnIyFGZ0vixZmrQNpKjiiXQG2o71NKZNcu2YAWKJjdEr7ZyRwrAZYoDHxmNeyGA5pNRUrFPgNJq1s9RPiqzZwDUS4z70sMKi7QcmZzVNCP/F/BsHnharNEbEa4elAc5zg+biH1/DJwEhdiigC+fwojZ3jNK/jpzr6ThzkqLSBzcYsIvZi4zTrmCCOtK4XIp7T0mSzmTp6blbRVYx5EW6zwGl8SLJ75TbiuJEiZZQGec5LSxrZAikva4SOmh4FK8C4DYxgbEa2I4TyiMWmg0qdaZssbBdZx1+CmmxdQxh2KZMyZZq6v3VjcGN18f2XLkrLCEeC2HKQm43Tuognh1TTcF6uQCdCiTFUS2GcxpskuXIWGinJndvn1yVjYYuv3Add65coQrEIaOBIU4cHRm1d65ciKQiWQUmXHQOceBspduUYMBjiZtcCDmixDTaXCRuXLkGgqT7CDghuYv8A6sTZmdqUHYJZdN/9WJ9S5coS32R/ytgN8T+rE+pejBbAauiHP94/6ly5ElvsuGCmH1/6sT6lV9hhA/j3xHy4Yy5cgRNljbBDvAPxv7Joh0KYqb8y5coQDiM8zKqfC0ngO9cuUCcxmYX66qBgAnOeperkQM9dCEqU0+b0K6QoBxXLkQBMMSv2iVEdCiF2gS1DPuXLkQHpLtK8ER4pMbxNcuUAf//Z">
            <a:hlinkClick r:id="rId2"/>
          </p:cNvPr>
          <p:cNvSpPr>
            <a:spLocks noGrp="1" noChangeAspect="1" noChangeArrowheads="1"/>
          </p:cNvSpPr>
          <p:nvPr>
            <p:ph type="pic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20626"/>
            <a:ext cx="4635937" cy="420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08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Say: there is a tree next to the door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1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say: I 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11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8000" dirty="0" smtClean="0"/>
              <a:t>Closet</a:t>
            </a:r>
            <a:endParaRPr lang="en-US" sz="8000" dirty="0"/>
          </a:p>
        </p:txBody>
      </p:sp>
      <p:sp>
        <p:nvSpPr>
          <p:cNvPr id="6" name="AutoShape 5" descr="data:image/jpeg;base64,/9j/4AAQSkZJRgABAQAAAQABAAD/2wCEAAkGBxMTEhQUEBQVFhQXFBUbFxYVExgYGBUXGRgXFhkUFRUYHCggGB0lGxQWIjEiJSorLi4vFx8zODMtOCgtLisBCgoKDg0OGxAQGywkICQsLCwsLCwsLDQsLSwsLCwsLCwsLCwuLCwvLCwsLCwsLCwsLCwsLCwsLCwsLCwsLCwsLP/AABEIANgA6QMBEQACEQEDEQH/xAAcAAEAAQUBAQAAAAAAAAAAAAAABgIDBAUHAQj/xABFEAACAQMBBAYHBgMFBwUAAAABAgADBBESBQYhMQcTQVFhcRQiMoGRobEjQlJicoIIwdEzkqKywhUWJENEU4M0Y3OT0v/EABsBAQADAQEBAQAAAAAAAAAAAAACAwQFAQYH/8QAMREAAgIBAwMCAwcFAQEAAAAAAAECAxEEITESQVEFEzJhkQYUIkJxgdFSobHB8OFD/9oADAMBAAIRAxEAPwDuMAQBAEAQBAEAQBAEAQDRbZ3wsrbIq101D7iHU/vVeXvkXNIrlbCPLIVtPpgUZFtblvzVX0j+6oJ+Ylbu8FEtV/SiMXvSbtCp7LpTH5KY+rZkHbIqeomzT195L+p7VxXOe52Uf4cSp3LvIple+8jBdq7cWaof1OT9TIO+Hkr96Pktm2qePxkffh5I+9DyVKtZfZLjyYj6Ge+/Dye+9HyZlDbd7T9ivcD/AMjEfAkiTVy7SLI3+Jf3NtZ9Iu0afOtr8KiA/TBlqtfktjqJ+SRbN6YKg4XNurD8VJyp/utkfOTV3ktWqfdEz2P0hWFfA60U2P3avqce7UeHzlisiy+N8H3JSjAjIIIPaJMuPYAgCAIAgCAIAgCAIAgCAIAgCAIBF969+bayyrHrK2OFJOY/WeS/WQlNRKrLow/U5Lt/fy9uyV1mnTPKnSyOH5m5mZ52vvsYrL5Pl4RoKdix58PrMktTFcbmOV8VwZKWajx85RLUTfyKXdJl5UA5ASlyb5ZW5N8lU8IiAIAgCAeEZ5z1Nrg9TwWXtVPZjylkb5ruWK2a7mPUsPwnPnNEdUvzItjqF3RnbF3kvLIjqajBfwN6yH9p/liaoW5+Fmqu5r4WdU3U6TaFxindAUKp4A5+zY+DH2fI/GaI2J8m6vUKW0tieA90tNB7AEAQBAEAQBAEAQDW7V29bWwzcVkTwJ4nyUcTPHJLkjKcY8shu0ulu1XhQp1KviRoX/Fx+Urdq7FD1UexGb/pau2z1VOlTHiC5+ZA+Ug7WVPUyfCNJcb/AG0n/wCpYeCJTX6LmQdj8lTvn5MN95L9udzXP7yPpIO5f1EPff8AUYFO2ZyWcnickk5JMos1CXG7KJ3pcbszadILyExSnKXJklJy5K5EiIAgCAIAgCAIAgCAIB4yg8+M9Ta3R6m1wYNxZdq/D+k116ntI0wv7SJduL0gVLVhSuiz2/IE8WpeI7Svh8JvhZjng6FN7js+DttvXV1V0IZWAKkHIIPIiaToJ5LkAQBAEAQBANBvPvfbWQ+2bL9lJMFz7vujxMjKaiV2Wxhyco3h6Sru4JWieopnsQ+uR4vzHuxKJWtmOeolLjYinozudTk5PMsSSfjxmSeogvmY5XRXzL6WKjnkyiWpk+Ch3yfBeWgo5ASl2TfLK3ZJ8suYkCIg8EAQBAEAQBAEAQBAEAQBAEAQBAMW8ts8Rz+s00XdL6XwX1W42fBOuiHekpU9DqklH40iT7LcynkeY8R4zqVS7HW01mH0s7BLzaIAgCAIBzbpA6ROpLW9kQavJ6vMUz+Fe9vpKp2Y2Rluvx+GJydaT1WLuxJY5LMclj35POYbb1H5s5tlyj82ZtKiF5D3zDOyU+TJKcpclyQICAIAgCAIAgCAIAgCAIAgCAIAgCAIAgCAIBrajtSqh6ZwysGU9xByPmJ0qJ5gmb6ZtxT8H01s66FWlTqDk6K3xAP850U8naTysmRPT0QBAIL0pb1m1oijROK9UHiOaJyLeBPIe/uldksLBnvt6Vhcs4xZ22r1m5fWc2+7p/CuTk229Oy5NjMJkEHggCAIAgCAIAgCAIAgCAIAgCAIAgCAIAgCAIBrtpH1h5TdpfhZr0/ws+iNzhixtgefUp9J1I8I7lfwo3MkTEAQD5y3z2kbq/rPnK6yieCIdI+hPvmO2eMyOVfZluRbVcDAnIbbeWctvLyezw8EAQBAEAQBAEAQBAEAQBAEAQBAEAQBAEAQBAEAxLu1LHI+E003qCwzRVaorDL+ytu3doc0KroPwk6kPmp4TbC1P4WbK7n+VnTN1elOnVK070Ck54dYuerJ/N2p9Jpjau5sr1Ke0joyOCAVIIPIjiCO8GWmoqgHy7Qz1vrc9TZ8+OZzb/gZxLvgZspzTAIAgCAIAgCAIAgCAIAgCAIAgCAIAgCAIAgCAIAgCAeEd8J44PeDDuLLtX4f0murUdpGiu/tImPRlvm1vUW2uGJoOcIT/wApieH7SezszOjXPGx0qLcPpfB2vM0G8+d9+9lm1v6q4wrP1ifpc5+uR7pjthyjl314k15MZGyAR2zkSi4vDOU1h4ZVPDwQBAEAQBAEAQBAEAQBAEAQBAEAQBAEAQBAEAQBAEAQDWX64bh3Z9/fOhp23Dc20tuBKf8AfS972mvrZt96Z0rpI3U9NoaqY+3pAlPzjmaZ88cPGW2Q6kab6utbcnDresUJVwRxwQRgqfEHlOfdT17rk5NtXVuuTYA55TA1jZmNrB7PDwQBAEAQBAEAQBAEAQBAEAQBAEAQBAEAQBAEAQBALdesFHH4SyutzexOEHJ7FzdbYj310tNQdOc1G7FQc+PjyHnOnVXjEUdKmrLUUd7/AN3bb/tL8Js6UdLoibWekyCb/dH63ea1vhLjHEclq4/F3N4/GVzrzujPdR1brk45cUa1u5p1kZGB4qwx7x/UTFbSpc8nNsqztLkyKNyreB7jMM6ZRMk6pRL0qKhAEAQBAEAQBAEAQBAEAQBAEAQBAEAQBAEAoq1QoyZOEHN4ROMHJ4RhVb4/dGPEzVDTJfEaI0JfEb7djca6vWDFTTpZ41XGMj8ini30m2Ffjg210Sl8kds3b3eo2VIU6A8Wc8Wc97H+XZNEYqK2N8K1BYRtpImIAgGq2/u9b3iaLimG7mHB1PerDiJGUU+SE64zWGcS3+3S/wBn1UCOXp1AxUkYIwRlSRz5iZ5w6TDdV0M1tu+VB8JybY9M2jk2LEmi5KyAgCAIAgCAIAgCAIAgCAIAgCAIAgCAIAgGBtJuIHnNmlWzZq062bOxdHW59sttRuKtENXddWp8tpzy0qeA4Y7J04QWMnYpqioqTW5PAJaaD2AIAgCAIBFukXdw3toVQfa0zrp+JAIKe8fPEhOPUim6vricGs6+klW4DPb2HxnNvq6llcnIur6llcmymAxCAIAgCAIAgCAIAgCAIAgCAIAgCAIAgFFWoFGTJwg5vCJRi5PCKt19iPf3S0h7Oc1G/BTB4+/sE6lVfEUdKmrLUUfR1GkFUKowqgAAdgHACbTrFcAQBAEAQBAEA5n0j7gGqWubMDrME1KQH9p+dPzd47ZTOvO6Mt1GfxROVULkodLA8Dgg8CPDB+kw20KW65OZZSpbrkz6dQEZBmGUXF4ZklFxeGVSJEQBAEAQBAEAQBAEAQBAEAQBAEAsV7kL4nu/rLq6ZT/QthU5DY+yq97WFOipY9p+6g/Ex7BOhVUltE3VVflid63Q3Yp2NHq09Z2walTGC7fyA7BNkY9KOnXWoLBvZIsEAQBAEAQBAEAQCKb3biW97l/7OtjhUQDj4Ov3vrISgpFNlMZ79zkO8G515ZEl0LUxyq0wWX92OK++Zp1dmjDZRJcrKNRSvz94Z8RMk9MvymSVC/KZdO4U8j8ZmlTOPKKJVyXYuysrEAQBAEAQBAEAQBAEA8ZgOc9Sb4PUm+DHqXijlx8pdHTzfOxbGiT5Mfr6lQhUBJPJVBJPuHEzVDTxj8zRCmK+ZNt1+i6vWw94TRp/h4daw8uSe/j4TXGpvk216ZveWx1zY2x6NrTFO3QIo+LHvY8yZeklwbYwUVhGfPSQgCAIAgCAIAgCAIAgHjDPA8oBFtu9H1jc5Y0+qc/fpHTnzX2T8JB1plM6ISIHtfokuE421RKo/C/qN8eR+UqdT7GeWmkvhIbtLY91auErUnRjnAGG1Y5kaCcyqVOeUZ5UPvExBeODg8+4jBlD00GUOiBdXaHePnK3pfDIPT+GVi/XuMg9LLyR+7yKhep4/CR+7TI+xM99MTv+Rj7vZ4HszHpqd5+Bj7vZ4HsTPDfL4/Ce/dpnvsSKDfjsBklpX3Z6tO/Jba/PYBJrSruya067sUXrVDimGY9yKT9JbHTwXYsjTHssm82duFtCvgigUH4qrBB8CdXyl8an2RojRN8ImWx+iFBg3dYt+WkNI8tR4/KWqryaI6VfmZPtjbvW1qMW9JU/NjLHzY8TLVFLg0RrjHhG0npMQBAEAQBAEAQBAEAQBAEAQDUba3ltrX+1qDX2U19Zz+0cvM4Euo09l0umtZKrr4Ux6pvBAdtdIdasum2U0FI4ltJqeQxlV8+J8p29J6Ln8V/0X+2cfU+rr4afqzZ9EtmrpWun1tWZ9DGpxKBQG0qxJJzrBJ5Z4dk5ev2ucVHpS4X/AHk6Wi3qUnLqb7/94Jpe7Ht6v9tRpP8AqpqfqJhaTNLhF8o0d10d7Of/AKcL+h3X5A4kfbiVuit9jWV+iexPstWX94P1E89qJH7tAwqnQ/b/AHbiqPcp/lPPaRF6WPk550l7vDZlSiqMaq1Uc5YAEFSBjh4MJF1Eo6JPuRJL/Izj5ytxwzZX6TGUU+pnpvT3CMFq9Iq7yZSbtvD4Rgtj6Xp1zl/uZ+4ytcbStKTnUjV11KcYKrlyCO0YWXRijJKiqOcRPqa3tUQYpoqjuVQPpLStJIvQeiAIAgCAIAgCAIAgCAIAgCAIAgHOelfaFei1Hq69RKbpUDJTOkkrpIYOvrcdWMZ7p0PToUynJ3LKSb+hh18rYwSqeG2l9TSWO6YWn1lfW7kZNFDj1jyBfmx7yTic7Ueu3Sk4afEIdsLc10ekVRSld+OXfPH0M+vsC16s4pKj6NWDVcYHfqB9YeIExR9Q1sJJ+5L6v/Zrei0sljoj9Ebfo/peitUoFmK1ahYBvapVdC6qZ4DIKoGBwDz75qWrsusfu/F/kp+7wqgvb+EncsIiAW7i4RF1VGVV72IA+JgFmy2hSrauqqK+kgNpOcZ4jI7J4mnwGsHJ/wCIuh9laP3VKi/Fc/6YZZWcat/ZlEuTq6d/gRckS4GDx8Es6E7fXtaiT9ynWb/Bp/1zQjjzex9LyRSIAgCAIAgCAIAgCAIAgCAIAgCAIBz/AKQdhNc3FNm63RTVdPVjUpPWBnFQBWIOETB85XO66tNQW0lhko1Vzac+U8outdJUpMyanXDKQgw+eKlcHBVh3GcbpcZYex0sprKNSmzaC2y2j1QKYLEhiFqHUMY9Y4UcuCgA4E33eoW2y6+lZ2ey22+Rnjp4x7nuw7YBSRUJ6oKKdTVlzpLMHcglSc1GXA4acDHGQv1dllim1+L+T2FMVFrOx0CntEJRpvcstNiq6gTj1iPZVeZOeznN8pqMeqTwvmY8Gq2jtG7qIxtBTpHB0dchYuezUoYaB8T5T5nVfaiiu1Qrj1Lu/wCPJbGltbkKTbRNJq9SjVrXNJ1pVeswBRqsyoVUngFywPqD2SD2zq/j1EfcT/A1lfoWxlCGyW5u6dU0NoW9Rcn0jNvVH6VerTf3EOPJ/CS0U93E91MeJGq/iFT/AIKge64HzVp0GZ6+Thdty98onydTTfAXZEvPH5HyhckZ/Cyf/wAP9LO0Kjfht2+bL/SaEcizg+hZIpEAQBAEAQBAEAQBAEAQBAEAQDQ79XDJY1+rYq7KqKw4aTUZUBz2e1IyeE2epZZotoXXUU+DVhqZU+ybjl/VGNRwOJHHxE5dNtrliL+pushWlloiO7hYbRpBRW9Hr27aajgJUFRPX4uhGo4zzGePHlOR6hqnTTKdFjU4y3WW+duGRlDLWVs0TmvsYsxbrW1H72lQx7tRTSH/AHAzlr7T3ySVlcZfVf7PFX0/CyM7a2Xe0xqbqrhc8WKlWVc/eVcE4H3gT5Tbp/XKbJYa6fl/D/lfuWb9zWXV7XGkLrpnOmktAYDOxC9dTqMWFXRnip906UdZGUfdqkk47vq5x4a7Z8iSW8Zf2JXsfaNJaIq3Aw6sUaqyPliCAGOoFl1ZHA9vCfKa77zqr+lScs7pZXfsu23yI4jDg3lF6tUfY0yB2PWBQeYQ+ufgPObdJ9mNTY83PoX1f8FcrkuDX7d2StvZXZd9dWuUY8AoNQaEprTQcvZXmSfGfa6bS16Sj2oZws8lGXKWSmx0vtCih49XSq1R5kikp+DPKdDHmRo1T4RoP4hG/wCBojvuB/ladBlFfJwq25e+UT5OnpvgLsiaCmpyPlPVyQs+BnSP4ef/AFlx/wDAv+eXo5FnB32SKhAEAQBAEAQBAEAQBAEAQBAEAxNq7PS4ovRqjKOpBwcEdxB7CDgjygEEui9ShWQcatGpp7g70WVwR+rA8iZyXFU3Lwb8+5Wb633XtqvV16D1qYILp1dTgOs4thWBxnPLs8Jpt9O0tzbnBPqxnnfBk92eFHPBmjd3HK5uf79M/I08TK/QvT3/APJfV/yPdn5NfTuGS6e1Z+sxRSoGIAYBmZCrhQB90EEAds+U9f8ASadF0Tp2UsrH6eC+qxy2ZcrbKostNSg003R0A4aWQ6gRjxnBjqbYylJPeSafzTLcIubSK9VULeyEYnwABOZ5p3KNsXDnKx9Q+C/Ru7h7ClUooGrvRpNpYgcWVSx44GRk8CRP2B5xtyYFjO5FtnuAT6Rr9IDsH6063JB9oaRpC92nhicy+N0pYe/6cG2p1pZRl2Gal3Re3ViyZWpUwRTFFuLIzHgzZUEAcQe4E5t0kLIvfZENRKDXzIx/EXX+xtE7TVdseAXH+qbmUVnGbf2ZRPk6unX4C5IlxTU5Hynq5IWfCzon8PlXF/WX8Vv9HH9ZejkWcH0DJFQgCAIAgCAIAgCAIAgCAIAgCAYW2ripToVXoJ1lRUYog+8wHAQCE2VWlSDGpUxUqN1lQ1fsyXIALaGxpHqgYHdOPd7kpZkjo19Cjsz2zrOLigtk76A2uqFcNQ6kkh86iRTOSGGnBODNWllY3vwUXqC45KbzblzXrVDRI6lXZUyXRWCnGoMhBfPE55cpxPVvUpRtdcJtJf04z9Tnz1lVW3LLey7C3uK1VyrU7tNIqYrVGDqclHGWyVOGxyIwRPndZrNUox659cHw2lleV+v/AIbdNZC6PVHYlVClpXALHH4mLH4niffONKXU8mk123qBrdVbDgK9TFQ91JAalQfuC6P3zufZzSq/WKUuILP79v77ld0sRJcigAAcABgDuE/SDGMQD0CAfP8A/EHfar6hSH/Lt8nzqOf5IvxkWW18HOqY4DylD5OvWsQSKp4TBEHjWVglvQjd9Xtakp/5lOqnv06x/kmhHHmtj6WkikQBAEAQBAEAQBAEAQBAEAQBAEA0+8m16dugZ1FSozBaVLK6nY92eQHMnsAlV10Ka3ZN7IjOahHqZGL24q3IHpOlUzkUaZJTw6xjjrPLAHhPj9f67ZcuildK893/AAcu7WSntHZFQnz5iNdZXtMbSpqrDU1vVVwOzDI6Bj2H+0IHnNVlFj0MptbKSx+6af8Ao7PpOV1Z4MneXevqlY22h+qZDWLHgFLLlVA5kqTx5Dxlek9LcpJXJx6k+n6bP9P8nQu1UYTjBbtmVvCqVKtuAxD0y1QaWKsoKFAcqcjOo+eDI+n3W6ZTsg8Zws/vn/v1KPUruitYe7ZetNrXVMY6xao7OtT1ve6EZ+E+jp+0k0sWQT+aeP5ObDXv8yNlufvR6b6QugKaFUU2ZH1o50hjpOAeGcEd8+n013vVRsw1nszoVz64qWMEjl5M+UekHanpW0rmqDles0L+lPUH0Mg2aa45wjVSg6wgCAZW6m0PRr+2rdiV0J/STpb/AAsZdFnLtjhtH1wpzxEsMh7AEAQBAEAQBAEAQBAEAQBAEAQDie33q0rqtSpViaiONdZgGZtQ1imUI7Aw45x3AdnC1mijZc5WvqT4Xj9//CENCrpOU3sa6hvpcU65o1hRqAKG1Amk2Dnhgkhjw7Mc5hs9CpnHqrk1+u6/0YNfpa9PjGXn5ZJDS24l2BQt3KXFQqoXhrUMQGqJzDaVyc+ExaX0e1amMbI5jndrj9/Bm09XuSWN0dOttj0EprSWkmhcEAqD634jnm3jz4z7dRSWFwdtbGt3v2AlzSGSiNTzhnHqFCMNTqcR6hB9xAPZKdTp4319D28Pun5RCcFNYOe7UrPaVBSoG1YsNVQqz1Co5LqORkkDgCeAE+fu9Gr2dljl4SSX8lcPT3dLM5NjZuy73aHsVCtHOGqFdNPxCBcGoffjvPZNek9Iog+rp+u7/j+xd9009PCy/mdL3Z3epWVLqqOTk5ZjjLNgDOAABwHITtRiorCJSk28s13SVvALLZ9aoDioylKX63GAR5cT7p6z2Kyz5btV457pVN7HQ00cyz4MmVm0QBAMa6Tt75ZB9jFqY4fUfTnRVvEL3Z9JmINWkOrqjPHUvAN+5cH3mWo58lhkwnpEQBAEAQBAEAQBAEAQBAEAQBAI7vXulRvFLYFOuB6ldR6ykcg2PbXvBkZQUlhkoycXlHIeuFOsCQjVaLnSSuqnVA4MEYjDowyOGceYnOjNVTeGmlzv/nwbG42x32Z07Y23aKm2PoYotcnChFHWLwLHrE0hgvDieI4jvnuk9Up1N06YJ5j37fVGSUHFZZJds7Up21F61ckU0GSQCT3AADxM6aTbwitvCyzne1ukG0vVahodURkqVHqrgBKbq+EVSTUZiAABnnM3qld9dTrhBynP8KS8vu3wkvOSNV1cvxZ2Rrf9pWt9dpRoWik1G+1qsdJVAD67IjDVyA4nt7eU4+l+zmu0sF79+F/THd/3WETr10LW1Wn+vY6fs20oWdIUw6ogJI1MFAz2KOSr4Cdyqv24KGW8d3uz1vJsKFdXGpGDKe1SCPiJYeHzj0yb2i9u+qotmhb5UY5PU5O/jjGB5HvkWy6CwiDpVAGOcqcW2boWwhHCHpPhHQPvXyK0rA+E8cWiyF8ZPD2LhkS9vBjVawIxiWKODFZepLGCSdHW+D7NuQ/FqD+rWQdo7HX8y/MZEmjJJZR9PbL2jSuKSVqDh6bjKsO0fyPhJlDWDKgCAIAgCAIAgCAIAgCAIAgCADAITvvs4Wlq9zYoVqUyh0glqYQuOsJok6caSx9UAjnMd3pOk1b6bY4z+ZbP6/yJWzhFuO+OxzfeTej0tKWaRp16bcKyVCBoI9ZABx4kLwPDgDmW+j/ZW707WOasUqmuGt34+W3k5+o9UhZThJqX+Cdbh7eqXdk9rUz6QtFwlaoutKuPV1EH2ipZAQefeeON2pp9qxxzk06e33YKWMHPtk7m3jr66Ck+TqWqK2oHPEjRSKkH8pnQr9RrhBRUX9TDZ6fOcnJyX0NqnR1XBzkk/wDt2z/5qjIflK36im94IsWgaW02SbdPc56FcV6/XVmVWCIyKiqWGCzF6hzwyOHeZlv1Cs2UUl8jTTQ693Jv9S1v8lxs/Z11Utl0vc3GX6rOm3Rk0kpwHE6BlsD1nJmVmqCTZyHdncK+vcGhR00/+5VJRPMEjLe4GRwWuSR1HYXQdQUA3ld6rdq0/UTyzxY/KSwQdnglNLor2SFx6KD4tUqE/HVGER65HHOl3c6ls64pejahSqqxAYk6WUjKhjxPAg8Z40WQlkhgqgrjtxKunDN6tUoNd8Ev6Itj2l3ePQvKesNRYp6zLhlIzgqRxwflLUYZtpbE+2/0HUG42VZqR/DV9dPj7Q+c9wQVj7kz6Od1W2dadQ9QVHLs7FQQoJ7FB444QiMnlkpnpEQBAEAQBAEAQBAEAQBAEAQDHvroU0LHPhhSePZnA4CAc+fborUWW5vLmg7qQ6rarpXPAhDobI8c58oBFrfYNlTIHWVrjuApm3pAdnWOctj9IzN8/UbXHpjhfoYo6CpS6nv+pPthbTsrcZ1guVVfUpMqIi5xTpr91QST3knJmDk2m4Xeu2PJm/8Arb+kAvpvBRPLrD/4qn/5gGXb3yucKH99Nh9RAMkjPOAAMcoB7AEA1+29iW93TNK6pLUTsDDip/Ep5qfEQep4OMb1dClZCX2fUFROP2VQ6XXwD8m9+DI4LFZ5LvRN0fXtC+W5uqZopSD4DMCzsylcAKTw4k+6EhOSxhHcpIqEAQBAEAQBAEAQBAEA/9k="/>
          <p:cNvSpPr>
            <a:spLocks noChangeAspect="1" noChangeArrowheads="1"/>
          </p:cNvSpPr>
          <p:nvPr/>
        </p:nvSpPr>
        <p:spPr bwMode="auto">
          <a:xfrm>
            <a:off x="1206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8" name="Picture 2" descr="https://encrypted-tbn3.gstatic.com/images?q=tbn:ANd9GcRtZwrrZEddt6-FElAGt1R3Sozy3VuQ4K4AHPoGhfEqRa4H4Glki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3" r="1238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0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Say: my shirt is in the closet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5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Bed</a:t>
            </a:r>
            <a:endParaRPr lang="en-US" dirty="0"/>
          </a:p>
        </p:txBody>
      </p:sp>
      <p:pic>
        <p:nvPicPr>
          <p:cNvPr id="5122" name="Picture 2" descr="https://encrypted-tbn2.gstatic.com/images?q=tbn:ANd9GcQpTiMI3_5VEOyVDuTklY6QqpLQOjndoI2kd_AMhxVj1lcUYjGwpxGu-6h8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6" r="889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Say: My dog is under the bed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8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Suite case</a:t>
            </a:r>
            <a:endParaRPr lang="en-US" dirty="0"/>
          </a:p>
        </p:txBody>
      </p:sp>
      <p:sp>
        <p:nvSpPr>
          <p:cNvPr id="7" name="AutoShape 6" descr="data:image/jpeg;base64,/9j/4AAQSkZJRgABAQAAAQABAAD/2wCEAAkGBggGEQ4IBwgQEhAWEBQRERERFxoWERAQExwhFx8WEhUjJygeFxsvJRIYHzIiLycpLiwvISo1ODAqQSg3OCwBCQoKDgwOGg8PFzIgHiU1MCw0Ly81Mi81LyksNTApLCkvLSwsLCwsLCwsNCwsLDUqKiksKiwsLCksLCkpLCkpKf/AABEIAL0BCwMBIgACEQEDEQH/xAAcAAEBAAMBAQEBAAAAAAAAAAAABwEFBgIEAwj/xABFEAABAwEDBgkLAgUCBwAAAAAAAQIDBAUGERIXIVWT0gcTFTE1UVaSwRYiNkFSc3R1kbPRYYEjMkNxoRRyU2JjZaKjw//EABkBAQADAQEAAAAAAAAAAAAAAAACAwQFAf/EACwRAQABAQQJBQEAAwAAAAAAAAABAgMEEVESMTIzUnGR4fATFBUhsUEiYYH/2gAMAwEAAhEDEQA/ALiAAAAAAAAAAAAAGutq8NmXea2a1qxsTXOyW5WKq52GOCImKrzGxP5uvpeKpvLVzVM8mLGvfFA1P5WQtcqJgnWuCOVfWv6IiJCuvRhKmMVpznXU1wzuyboznXU1wzuybpFrKuPeG2421tnWW98SqqNflRtR2SuC4I5yKqYoqY4YH2Zsb26mdtYN8r068ktGM1dznXU1wzuyboznXU1wzuybpIs2N7dTO2sG+M2N7dTO2sG+NOvhNGM1dznXU1wzuyboznXU1wzuybpIs2N7dTO2sG+M2N7dTO2sG+NOvhNGM1fh4SbrTubEy2I8XORqYo9qYquCYqqIic/Op0x/LVpWZV2RI+itGnWOVuGUx2C6FTFFxTFFRUXnRVQtHBBeOptmlko62TKfTvaxrl/mWFyYtyl9apkubj1ImOnSsqLTGcJeVU4fbvQAWoAAAAAAAAAAAAAAAAAAAAHiaaOna6aaRGsaiuc5y4Na1NKq5V0In6gewTa0eG6zct0F3rJqq7JXB0kTcmHH9Hriq93DqxPkz0Wr2Hqtom4QmumPqZe6Mz/FUBK89Fqdh6raJuDPRanYeq2ibg9Sjih7ozkqgJXnotTsPVbRNwZ6LU7D1W0TcHqUcUGjOSkWxXJZlPUVq/04ZJe41XeB/M9i0K2jPS0L/wCpNDE7rwe5GquP9lVSpP4Qqq9UNTQWldippqd0asll4zGTB+jJiYkaq966dGGGGOKoajkWyrrvjtyyaOsqnwvR7YFliync7ctWpGio1MpF58rHDFqJiqV1zTVMfcJU4x/Flp4IqVjIKeNGsa1Gsa1MGta1MERE9SYJgfoSvPRanYeq2ibgz0Wp2Hqtom4WepRxQjozkqgJXnotTsPVbRNwZ6LU7D1W0TcHqUcUGjOSqAleei1Ow9VtE3BnotTsPVbRNwepRxQaM5P34b7KhfBS2m2NOMbNxLnetYntc7BetEc1MOrFetTS8CFasVXV0mOiSna/94X4f/dT6bRvzU36YliWhdKrgie9jnTpI3+Ckao/LXFmGHm4Lz6F0Iq4CxqKybpzsrLHhrJ6ni3tYyR7Eheiomh0jY8GKuHm5WGlNOSVzNOnFUTCWE4YYK8CVrwz2q3Qtx6rH3ibgz0Wp2Hqtom4WepRxQjozkqgJXnotTsPVbRNwwvDVabdLrk1SJ7xNwepRxQaM5KqDgLvcM9g2vI2htKKWinXQ1tSiJG9V9TZOb65J35PHFEAAAAAAAAAAAAACVcMVpzWpPRXQhlVkcrVqatW6FdAxVRrMepVY790b1FVI3f9Mq8Eaf8AaU+68qtqpps5mE6IxqiGtggiZHEyKLzXJ/BgaqsjZHz4uw59GCqq46VwROv2jVo1VscjEdgiqyON78E/XztH99GJ+1PG6F0bZE/lpkbo5sUVMcO6h8NoWtyLTRyxxcZPKrUjZ65Z5dOn9Ex+iImg4ERNU4Q6E4RDbRTpLj/De3D22q1PrzHrjY/bb9UOeiue20ESa8dS+olXSrEcrYI/+WNqYfX19R+vkJd7Vqd+TeJaNnGuqf8Akd4eY1ZN5xsftt+qDjY/bb9UNH5CXe1anfk3h5CXe1anfk3jzCzznp3MasvOj7baWWqbHDHG18bVc5WpJkOVzsE0pijXJg3Rp9anyWTFLRytmhpEjTByOypUyXNcitVMhqrlLpxTHDSefIS72rU78m8PIS72rU78m8WRXRH9np3Rwqy86N5xsftt+qDjY/bb9UNH5CXe1anfk3h5CXe1anfk3ivCzznp3Sxqy86N5xsftt+qDjY/bb9UNH5CXe1anfk3h5CXe1anfk3hhZ5z07mNWXnRvONj9tv1QcbH7bfqho/IS72rU78m8PIS72rU78m8MLPOencxqy86NrXSPfFJDTOYquRGuRXK1Vaio5Ua5OZfNRP7YmhSzX/0rPax3qfxrW4L15TVV3+D6fIS72rU78m8PIS72rU78m8TiqiIwxnp3Rwqy86N8+q49VlmezKXS7JXzcpefDHTgeeNj9tv1Q0fkJd7Vqd+TeHkJd7Vqd+TeIz6czjjPTu9/wAsvOjecbH7bfqhh6wSJkyKxU6lwVPoaTyEu9q1O/JvDyEu9q1O/JvHmFnnPTu9/wAsvOj97WsejtBrmSNY5q8zWtjRU/VHLgqdfOe7t3ut/g/yYJmvrLOTDzHOYtTTt/6TkVcpqeyujqyT5fIS72rU78m8PIS72rU78m8aLK3iy1VT07q66Jq1x50Wq7l57KvXCldY1W2RnM5E0Pjd7Mjedq/3/bE2p/PSXXqLvP5TudVyU9Q1P5MpXRTN58h6Ljjj+uKf250r3B7fSO+9IlasXFzscsVRFp/hzN58MdOSuOKfTTgdWytqbWMaWSuiaNbpwAXIAAAAAAAABHL++kMXylPuvLGRy/vpDF8pT7ryi8bqpZZ7UPfPoOcrom8o2bT4ebHBM5qdS4ZKf4ah0Zz9d0pRfCzeJw7LXPKfxuqdAACpIAAAAAAAAAAAAAAAAAAAAAAAAM8D7+ItW3aWPQxyQyqnqy9K4/8AsUwY4Jemba9zD4HQuG8nkz3jZWEAHYYwAAAAAAAAjl/fSGL5Sn3XljI5f30hi+Up915ReN1Uss9qHs5+u6UovhZvE6A5+u6UovhZvE4dlrnlP43VOgABUkAAAAAAAAAAAAAAAAAAAAAAAAGOCXpm2vcw+BkxwS9M217mHwN9w3k8lF42VhAB2WIAAAAAAAAI5f30hi+Up915YyOX99IYvlKfdeUXjdVLLPah7OfrulKL4WbxOgOfrulKL4WbxOHZa55T+N1ToAAVJAAAAAAAAAAAAAAAAAAAAAAAABjgl6Ztr3MPgZMcEvTNte5h8DfcN5PJReNlYQAdliAAAAAAAACOX99IYvlKfdeWMjl/fSGL5Sn3XlF43VSyz2oezn67pSi+Fm8ToDn67pSi+Fm8Th2WueU/jdU6AAFSQAAAAAAAAAAAAAAAAAAAAAAAAY4Jemba9zD4GTHBL0zbXuYfA33DeTyUXjZWEAHZYgAAAAAAAAjl/fSGL5Sn3XljI5f30hi+Up915ReN1Uss9qHs5+u6UovhZvE6A5+u6UovhZvE4dlrnlP43VOgABUkAAAAAAAAAAAAAAAAAAAAAAAAGOCXpm2vcw+BkxwS9M217mHwN9w3k8lF42VhAB2WIAAAAAAAAI5f30hi+Up915YyOX99IYvlKfdeUXjdVLLPah7OfrulKL4WbxOgOfrulKL4WbxOHZa55T+N1ToAAVJAAAAAAAAAAAAAAAAAAAAAAAABjgl6Ztr3MPgZMcEvTNte5h8DfcN5PJReNlYQAdliAAAAAAAACQcKcK2Va9nWxPogmpnUav8AUyVrlemUvqx4xPovUV81V5rtWfe2nksu1YsqN2lFTQ+N6cz2L6nJj4LiiqhCumK6Zpn+vaZwnFKqKpWVEikxy0Z5y9bmqrF/y3H90NTXdKUXws3ie7fubeS4iuqKiRaygyHsdPGn8aFqoiI6ZnPoyW+diqaNKofC20qe0a+zqqCVrkdTTN0LzPwylavUuk482FVlVOOU/jbFcVR9f6dWADEuAAAAAAAAAAAAAAAAAAAAAAAADHBL0zbXuYfAyZ4ImLJa1uSt0tRkDFXqcvq/8F+h0LhvJ5KLxsq+ADsMQAAAAAAAAAAHOTC+/A7DVuS2ro5FPWMdxiQ4IkEzk05Kf8NV7q+tExVSng8mIn6kxwQalvRRuVaa01/0tS3RJBUeY5jv0VcEcnUfXy5Zesqfas/JX7UsCyrbREtWzYJ8Objo2vyf9qqmg1Wbi6PZyj2TTBVcKJn6loi8TkmvLll6yp9qz8jlyy9ZU+1Z+SlZuLo9nKPZNGbi6PZyj2TSPx9PE99xOSa8uWXrKn2rPyOXLL1lT7Vn5KVm4uj2co9k0ZuLo9nKPZNHx9PEe4nJNeXLL1lT7Vn5HLll6yp9qz8lKzcXR7OUeyaM3F0ezlHsmj4+niPcTkmvLll6yp9qz8jlyy9ZU+1Z+SlZuLo9nKPZNGbi6PZyj2TR8fTxHuJyTXlyy9ZU+1Z+Ry5Zesqfas/JSs3F0ezlHsmjNxdHs5R7Jo+Pp4j3E5Jry5Zesqfas/I5csvWVPtWfkpWbi6PZyj2TRm4uj2co9k0fH08R7ick15csvWVPtWfkcuWXrKn2rPyUrNxdHs5R7JozcXR7OUeyaPj6eI9xOSa8uWXrKn2rPyOXLL1lT7Vn5KVm4uj2co9k0ZuLo9nKPZNHx9PEe4nJNeXLL1lT7Vn5HLll6yp9qz8lKzcXR7OUeyaM3F0ezlHsmj4+niPcTkk1deunxSjsVP9XVP82KGDz0V3W5U0YJ69P050pnBhcuW59K9bQejqyeRZ6lyacHrzMRfWiYr+6rhoOisuwLKsRFbZVmwQIvPxMbWZX+5UTSfea7Gwpso+lVdpNesABerAAAAAAAAAAAAAAAAAAAAAAAAAAAAAAAAAAAAAAAAAAAAAAAAAAB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1600200"/>
            <a:ext cx="47148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data:image/jpeg;base64,/9j/4AAQSkZJRgABAQAAAQABAAD/2wCEAAkGBggGEQ4IBwgQEhAWEBQRERERFxoWERAQExwhFx8WEhUjJygeFxsvJRIYHzIiLycpLiwvISo1ODAqQSg3OCwBCQoKDgwOGg8PFzIgHiU1MCw0Ly81Mi81LyksNTApLCkvLSwsLCwsLCwsNCwsLDUqKiksKiwsLCksLCkpLCkpKf/AABEIAL0BCwMBIgACEQEDEQH/xAAcAAEBAAMBAQEBAAAAAAAAAAAABwEFBgIEAwj/xABFEAABAwEDBgkLAgUCBwAAAAAAAQIDBAUGERIXIVWT0gcTFTE1UVaSwRYiNkFSc3R1kbPRYYEjMkNxoRRyU2JjZaKjw//EABkBAQADAQEAAAAAAAAAAAAAAAACAwQFAf/EACwRAQABAQQJBQEAAwAAAAAAAAABAgMEEVESMTIzUnGR4fATFBUhsUEiYYH/2gAMAwEAAhEDEQA/ALiAAAAAAAAAAAAAGutq8NmXea2a1qxsTXOyW5WKq52GOCImKrzGxP5uvpeKpvLVzVM8mLGvfFA1P5WQtcqJgnWuCOVfWv6IiJCuvRhKmMVpznXU1wzuyboznXU1wzuybpFrKuPeG2421tnWW98SqqNflRtR2SuC4I5yKqYoqY4YH2Zsb26mdtYN8r068ktGM1dznXU1wzuyboznXU1wzuybpIs2N7dTO2sG+M2N7dTO2sG+NOvhNGM1dznXU1wzuyboznXU1wzuybpIs2N7dTO2sG+M2N7dTO2sG+NOvhNGM1fh4SbrTubEy2I8XORqYo9qYquCYqqIic/Op0x/LVpWZV2RI+itGnWOVuGUx2C6FTFFxTFFRUXnRVQtHBBeOptmlko62TKfTvaxrl/mWFyYtyl9apkubj1ImOnSsqLTGcJeVU4fbvQAWoAAAAAAAAAAAAAAAAAAAAHiaaOna6aaRGsaiuc5y4Na1NKq5V0In6gewTa0eG6zct0F3rJqq7JXB0kTcmHH9Hriq93DqxPkz0Wr2Hqtom4QmumPqZe6Mz/FUBK89Fqdh6raJuDPRanYeq2ibg9Sjih7ozkqgJXnotTsPVbRNwZ6LU7D1W0TcHqUcUGjOSkWxXJZlPUVq/04ZJe41XeB/M9i0K2jPS0L/wCpNDE7rwe5GquP9lVSpP4Qqq9UNTQWldippqd0asll4zGTB+jJiYkaq966dGGGGOKoajkWyrrvjtyyaOsqnwvR7YFliync7ctWpGio1MpF58rHDFqJiqV1zTVMfcJU4x/Flp4IqVjIKeNGsa1Gsa1MGta1MERE9SYJgfoSvPRanYeq2ibgz0Wp2Hqtom4WepRxQjozkqgJXnotTsPVbRNwZ6LU7D1W0TcHqUcUGjOSqAleei1Ow9VtE3BnotTsPVbRNwepRxQaM5P34b7KhfBS2m2NOMbNxLnetYntc7BetEc1MOrFetTS8CFasVXV0mOiSna/94X4f/dT6bRvzU36YliWhdKrgie9jnTpI3+Ckao/LXFmGHm4Lz6F0Iq4CxqKybpzsrLHhrJ6ni3tYyR7Eheiomh0jY8GKuHm5WGlNOSVzNOnFUTCWE4YYK8CVrwz2q3Qtx6rH3ibgz0Wp2Hqtom4WepRxQjozkqgJXnotTsPVbRNwwvDVabdLrk1SJ7xNwepRxQaM5KqDgLvcM9g2vI2htKKWinXQ1tSiJG9V9TZOb65J35PHFEAAAAAAAAAAAAACVcMVpzWpPRXQhlVkcrVqatW6FdAxVRrMepVY790b1FVI3f9Mq8Eaf8AaU+68qtqpps5mE6IxqiGtggiZHEyKLzXJ/BgaqsjZHz4uw59GCqq46VwROv2jVo1VscjEdgiqyON78E/XztH99GJ+1PG6F0bZE/lpkbo5sUVMcO6h8NoWtyLTRyxxcZPKrUjZ65Z5dOn9Ex+iImg4ERNU4Q6E4RDbRTpLj/De3D22q1PrzHrjY/bb9UOeiue20ESa8dS+olXSrEcrYI/+WNqYfX19R+vkJd7Vqd+TeJaNnGuqf8Akd4eY1ZN5xsftt+qDjY/bb9UNH5CXe1anfk3h5CXe1anfk3jzCzznp3MasvOj7baWWqbHDHG18bVc5WpJkOVzsE0pijXJg3Rp9anyWTFLRytmhpEjTByOypUyXNcitVMhqrlLpxTHDSefIS72rU78m8PIS72rU78m8WRXRH9np3Rwqy86N5xsftt+qDjY/bb9UNH5CXe1anfk3h5CXe1anfk3ivCzznp3Sxqy86N5xsftt+qDjY/bb9UNH5CXe1anfk3h5CXe1anfk3hhZ5z07mNWXnRvONj9tv1QcbH7bfqho/IS72rU78m8PIS72rU78m8MLPOencxqy86NrXSPfFJDTOYquRGuRXK1Vaio5Ua5OZfNRP7YmhSzX/0rPax3qfxrW4L15TVV3+D6fIS72rU78m8PIS72rU78m8TiqiIwxnp3Rwqy86N8+q49VlmezKXS7JXzcpefDHTgeeNj9tv1Q0fkJd7Vqd+TeHkJd7Vqd+TeIz6czjjPTu9/wAsvOjecbH7bfqhh6wSJkyKxU6lwVPoaTyEu9q1O/JvDyEu9q1O/JvHmFnnPTu9/wAsvOj97WsejtBrmSNY5q8zWtjRU/VHLgqdfOe7t3ut/g/yYJmvrLOTDzHOYtTTt/6TkVcpqeyujqyT5fIS72rU78m8PIS72rU78m8aLK3iy1VT07q66Jq1x50Wq7l57KvXCldY1W2RnM5E0Pjd7Mjedq/3/bE2p/PSXXqLvP5TudVyU9Q1P5MpXRTN58h6Ljjj+uKf250r3B7fSO+9IlasXFzscsVRFp/hzN58MdOSuOKfTTgdWytqbWMaWSuiaNbpwAXIAAAAAAAABHL++kMXylPuvLGRy/vpDF8pT7ryi8bqpZZ7UPfPoOcrom8o2bT4ebHBM5qdS4ZKf4ah0Zz9d0pRfCzeJw7LXPKfxuqdAACpIAAAAAAAAAAAAAAAAAAAAAAAAM8D7+ItW3aWPQxyQyqnqy9K4/8AsUwY4Jemba9zD4HQuG8nkz3jZWEAHYYwAAAAAAAAjl/fSGL5Sn3XljI5f30hi+Up915ReN1Uss9qHs5+u6UovhZvE6A5+u6UovhZvE4dlrnlP43VOgABUkAAAAAAAAAAAAAAAAAAAAAAAAGOCXpm2vcw+BkxwS9M217mHwN9w3k8lF42VhAB2WIAAAAAAAAI5f30hi+Up915YyOX99IYvlKfdeUXjdVLLPah7OfrulKL4WbxOgOfrulKL4WbxOHZa55T+N1ToAAVJAAAAAAAAAAAAAAAAAAAAAAAABjgl6Ztr3MPgZMcEvTNte5h8DfcN5PJReNlYQAdliAAAAAAAACOX99IYvlKfdeWMjl/fSGL5Sn3XlF43VSyz2oezn67pSi+Fm8ToDn67pSi+Fm8Th2WueU/jdU6AAFSQAAAAAAAAAAAAAAAAAAAAAAAAY4Jemba9zD4GTHBL0zbXuYfA33DeTyUXjZWEAHZYgAAAAAAAAjl/fSGL5Sn3XljI5f30hi+Up915ReN1Uss9qHs5+u6UovhZvE6A5+u6UovhZvE4dlrnlP43VOgABUkAAAAAAAAAAAAAAAAAAAAAAAAGOCXpm2vcw+BkxwS9M217mHwN9w3k8lF42VhAB2WIAAAAAAAAI5f30hi+Up915YyOX99IYvlKfdeUXjdVLLPah7OfrulKL4WbxOgOfrulKL4WbxOHZa55T+N1ToAAVJAAAAAAAAAAAAAAAAAAAAAAAABjgl6Ztr3MPgZMcEvTNte5h8DfcN5PJReNlYQAdliAAAAAAAACQcKcK2Va9nWxPogmpnUav8AUyVrlemUvqx4xPovUV81V5rtWfe2nksu1YsqN2lFTQ+N6cz2L6nJj4LiiqhCumK6Zpn+vaZwnFKqKpWVEikxy0Z5y9bmqrF/y3H90NTXdKUXws3ie7fubeS4iuqKiRaygyHsdPGn8aFqoiI6ZnPoyW+diqaNKofC20qe0a+zqqCVrkdTTN0LzPwylavUuk482FVlVOOU/jbFcVR9f6dWADEuAAAAAAAAAAAAAAAAAAAAAAAADHBL0zbXuYfAyZ4ImLJa1uSt0tRkDFXqcvq/8F+h0LhvJ5KLxsq+ADsMQAAAAAAAAAAHOTC+/A7DVuS2ro5FPWMdxiQ4IkEzk05Kf8NV7q+tExVSng8mIn6kxwQalvRRuVaa01/0tS3RJBUeY5jv0VcEcnUfXy5Zesqfas/JX7UsCyrbREtWzYJ8Objo2vyf9qqmg1Wbi6PZyj2TTBVcKJn6loi8TkmvLll6yp9qz8jlyy9ZU+1Z+SlZuLo9nKPZNGbi6PZyj2TSPx9PE99xOSa8uWXrKn2rPyOXLL1lT7Vn5KVm4uj2co9k0ZuLo9nKPZNHx9PEe4nJNeXLL1lT7Vn5HLll6yp9qz8lKzcXR7OUeyaM3F0ezlHsmj4+niPcTkmvLll6yp9qz8jlyy9ZU+1Z+SlZuLo9nKPZNGbi6PZyj2TR8fTxHuJyTXlyy9ZU+1Z+Ry5Zesqfas/JSs3F0ezlHsmjNxdHs5R7Jo+Pp4j3E5Jry5Zesqfas/I5csvWVPtWfkpWbi6PZyj2TRm4uj2co9k0fH08R7ick15csvWVPtWfkcuWXrKn2rPyUrNxdHs5R7JozcXR7OUeyaPj6eI9xOSa8uWXrKn2rPyOXLL1lT7Vn5KVm4uj2co9k0ZuLo9nKPZNHx9PEe4nJNeXLL1lT7Vn5HLll6yp9qz8lKzcXR7OUeyaM3F0ezlHsmj4+niPcTkk1deunxSjsVP9XVP82KGDz0V3W5U0YJ69P050pnBhcuW59K9bQejqyeRZ6lyacHrzMRfWiYr+6rhoOisuwLKsRFbZVmwQIvPxMbWZX+5UTSfea7Gwpso+lVdpNesABerAAAAAAAAAAAAAAAAAAAAAAAAAAAAAAAAAAAAAAAAAAAAAAAAAAB//2Q==">
            <a:hlinkClick r:id="rId2"/>
          </p:cNvPr>
          <p:cNvSpPr>
            <a:spLocks noGrp="1" noChangeAspect="1" noChangeArrowheads="1"/>
          </p:cNvSpPr>
          <p:nvPr>
            <p:ph type="pic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4" name="Picture 10" descr="https://encrypted-tbn2.gstatic.com/images?q=tbn:ANd9GcRhTgyGcqeVMZ11hoScHtt4gLgO_m6qdReJSLQObnj2gg6omThJpQ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3848100" cy="384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38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Say: my suite case is heavy.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 I have a TV and it’s on the table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encrypted-tbn1.gstatic.com/images?q=tbn:ANd9GcTV0S4cXfinVFsXX3t2BlQfSqbLQnPzQsQlz98kbr1vQKzWuFCoyQ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85" r="1508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9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 Now: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Make the family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 has                          He has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Hello, my name is…. I am from….I am </a:t>
            </a:r>
            <a:r>
              <a:rPr lang="en-US" smtClean="0"/>
              <a:t>studying Arabic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914400"/>
            <a:ext cx="8305800" cy="1143000"/>
          </a:xfrm>
        </p:spPr>
        <p:txBody>
          <a:bodyPr/>
          <a:lstStyle/>
          <a:p>
            <a:r>
              <a:rPr lang="en-US" dirty="0" smtClean="0"/>
              <a:t>Translate the following: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5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 have?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3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she have?                </a:t>
            </a:r>
            <a:r>
              <a:rPr lang="en-US" smtClean="0"/>
              <a:t>Does he have?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Arabic dance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www.youtube.com/watch?v=d3OyuetNAyM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Lebanon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www.youtube.com/watch?v=UIC4FLN5eOc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341</TotalTime>
  <Words>164</Words>
  <Application>Microsoft Office PowerPoint</Application>
  <PresentationFormat>On-screen Show (4:3)</PresentationFormat>
  <Paragraphs>41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Tw Cen MT</vt:lpstr>
      <vt:lpstr>Thatch</vt:lpstr>
      <vt:lpstr>Welcome to Arabic</vt:lpstr>
      <vt:lpstr>How do you say: I have</vt:lpstr>
      <vt:lpstr>Do Now: </vt:lpstr>
      <vt:lpstr>She has                          He has</vt:lpstr>
      <vt:lpstr>Translate the following: </vt:lpstr>
      <vt:lpstr>Do you have?</vt:lpstr>
      <vt:lpstr>Does she have?                Does he have?</vt:lpstr>
      <vt:lpstr>http://www.youtube.com/watch?v=d3OyuetNAyM </vt:lpstr>
      <vt:lpstr>http://www.youtube.com/watch?v=UIC4FLN5eOc </vt:lpstr>
      <vt:lpstr>http://www.youtube.com/watch?v=JL90nZnGiQQ</vt:lpstr>
      <vt:lpstr>http://www.youtube.com/watch?v=vrFkdmw9piE</vt:lpstr>
      <vt:lpstr>http://www.youtube.com/watch?v=Q43DQmjPHh8</vt:lpstr>
      <vt:lpstr>http://www.youtube.com/watch?v=SjdId-9uniI</vt:lpstr>
      <vt:lpstr>In Arabic?</vt:lpstr>
      <vt:lpstr>Now say my book is on the table.</vt:lpstr>
      <vt:lpstr>In Arabic</vt:lpstr>
      <vt:lpstr>Now say, my phone is next to the window</vt:lpstr>
      <vt:lpstr>In Arabic</vt:lpstr>
      <vt:lpstr>Say: there is a tree next to the door</vt:lpstr>
      <vt:lpstr>In Arabic</vt:lpstr>
      <vt:lpstr>Say: my shirt is in the closet</vt:lpstr>
      <vt:lpstr>In Arabic</vt:lpstr>
      <vt:lpstr>Say: My dog is under the bed</vt:lpstr>
      <vt:lpstr>In Arabic</vt:lpstr>
      <vt:lpstr>Say: my suite case is heavy.</vt:lpstr>
      <vt:lpstr>Say I have a TV and it’s on the table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Arabic</dc:title>
  <dc:creator>NPCSD</dc:creator>
  <cp:lastModifiedBy>Kurzban, Souad</cp:lastModifiedBy>
  <cp:revision>33</cp:revision>
  <dcterms:created xsi:type="dcterms:W3CDTF">2014-03-04T17:19:48Z</dcterms:created>
  <dcterms:modified xsi:type="dcterms:W3CDTF">2016-04-25T15:54:51Z</dcterms:modified>
</cp:coreProperties>
</file>